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97" r:id="rId4"/>
    <p:sldId id="298" r:id="rId6"/>
    <p:sldId id="299" r:id="rId7"/>
    <p:sldId id="320" r:id="rId8"/>
    <p:sldId id="321" r:id="rId9"/>
    <p:sldId id="322" r:id="rId10"/>
    <p:sldId id="323" r:id="rId11"/>
    <p:sldId id="301" r:id="rId12"/>
    <p:sldId id="319"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5AF3"/>
    <a:srgbClr val="8194FA"/>
    <a:srgbClr val="5824DA"/>
    <a:srgbClr val="31147A"/>
    <a:srgbClr val="6EB2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66" d="100"/>
          <a:sy n="66" d="100"/>
        </p:scale>
        <p:origin x="516" y="438"/>
      </p:cViewPr>
      <p:guideLst>
        <p:guide orient="horz" pos="2160"/>
        <p:guide pos="384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5CD872-675D-461D-936A-FC0E5D85CF6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3595C4-6CF4-4C12-BE17-4976C70DBB7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A3595C4-6CF4-4C12-BE17-4976C70DBB72}"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A3595C4-6CF4-4C12-BE17-4976C70DBB72}"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A3595C4-6CF4-4C12-BE17-4976C70DBB72}"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A3595C4-6CF4-4C12-BE17-4976C70DBB7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ïṡļïḑè"/>
          <p:cNvSpPr/>
          <p:nvPr userDrawn="1"/>
        </p:nvSpPr>
        <p:spPr>
          <a:xfrm>
            <a:off x="1225" y="1"/>
            <a:ext cx="12189550" cy="6858000"/>
          </a:xfrm>
          <a:prstGeom prst="rect">
            <a:avLst/>
          </a:prstGeom>
          <a:solidFill>
            <a:srgbClr val="585A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ïṡļïḑè"/>
          <p:cNvSpPr/>
          <p:nvPr/>
        </p:nvSpPr>
        <p:spPr>
          <a:xfrm>
            <a:off x="1225" y="1"/>
            <a:ext cx="12189550" cy="6858000"/>
          </a:xfrm>
          <a:prstGeom prst="rect">
            <a:avLst/>
          </a:prstGeom>
          <a:solidFill>
            <a:srgbClr val="585A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iSľïḓé"/>
          <p:cNvSpPr/>
          <p:nvPr/>
        </p:nvSpPr>
        <p:spPr>
          <a:xfrm>
            <a:off x="-1" y="4381500"/>
            <a:ext cx="6791335" cy="2476500"/>
          </a:xfrm>
          <a:custGeom>
            <a:avLst/>
            <a:gdLst>
              <a:gd name="connsiteX0" fmla="*/ 1679365 w 8652468"/>
              <a:gd name="connsiteY0" fmla="*/ 411 h 3155173"/>
              <a:gd name="connsiteX1" fmla="*/ 4335827 w 8652468"/>
              <a:gd name="connsiteY1" fmla="*/ 1394766 h 3155173"/>
              <a:gd name="connsiteX2" fmla="*/ 7224785 w 8652468"/>
              <a:gd name="connsiteY2" fmla="*/ 1760818 h 3155173"/>
              <a:gd name="connsiteX3" fmla="*/ 8652468 w 8652468"/>
              <a:gd name="connsiteY3" fmla="*/ 3155173 h 3155173"/>
              <a:gd name="connsiteX4" fmla="*/ 682168 w 8652468"/>
              <a:gd name="connsiteY4" fmla="*/ 3155173 h 3155173"/>
              <a:gd name="connsiteX5" fmla="*/ 0 w 8652468"/>
              <a:gd name="connsiteY5" fmla="*/ 3155173 h 3155173"/>
              <a:gd name="connsiteX6" fmla="*/ 0 w 8652468"/>
              <a:gd name="connsiteY6" fmla="*/ 692806 h 3155173"/>
              <a:gd name="connsiteX7" fmla="*/ 74962 w 8652468"/>
              <a:gd name="connsiteY7" fmla="*/ 647466 h 3155173"/>
              <a:gd name="connsiteX8" fmla="*/ 1679365 w 8652468"/>
              <a:gd name="connsiteY8" fmla="*/ 411 h 3155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52468" h="3155173">
                <a:moveTo>
                  <a:pt x="1679365" y="411"/>
                </a:moveTo>
                <a:cubicBezTo>
                  <a:pt x="2607580" y="-26115"/>
                  <a:pt x="3419989" y="1242687"/>
                  <a:pt x="4335827" y="1394766"/>
                </a:cubicBezTo>
                <a:cubicBezTo>
                  <a:pt x="4933421" y="1494679"/>
                  <a:pt x="6095899" y="1262139"/>
                  <a:pt x="7224785" y="1760818"/>
                </a:cubicBezTo>
                <a:cubicBezTo>
                  <a:pt x="7732210" y="1984516"/>
                  <a:pt x="8652468" y="3155173"/>
                  <a:pt x="8652468" y="3155173"/>
                </a:cubicBezTo>
                <a:cubicBezTo>
                  <a:pt x="8652468" y="3155173"/>
                  <a:pt x="8652468" y="3155173"/>
                  <a:pt x="682168" y="3155173"/>
                </a:cubicBezTo>
                <a:lnTo>
                  <a:pt x="0" y="3155173"/>
                </a:lnTo>
                <a:lnTo>
                  <a:pt x="0" y="692806"/>
                </a:lnTo>
                <a:lnTo>
                  <a:pt x="74962" y="647466"/>
                </a:lnTo>
                <a:cubicBezTo>
                  <a:pt x="427767" y="436755"/>
                  <a:pt x="1194041" y="13673"/>
                  <a:pt x="1679365" y="41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pic>
        <p:nvPicPr>
          <p:cNvPr id="159" name="图片 158"/>
          <p:cNvPicPr>
            <a:picLocks noChangeAspect="1"/>
          </p:cNvPicPr>
          <p:nvPr/>
        </p:nvPicPr>
        <p:blipFill rotWithShape="1">
          <a:blip r:embed="rId1" cstate="print">
            <a:extLst>
              <a:ext uri="{28A0092B-C50C-407E-A947-70E740481C1C}">
                <a14:useLocalDpi xmlns:a14="http://schemas.microsoft.com/office/drawing/2010/main" val="0"/>
              </a:ext>
            </a:extLst>
          </a:blip>
          <a:srcRect l="16296" t="53889" r="13704"/>
          <a:stretch>
            <a:fillRect/>
          </a:stretch>
        </p:blipFill>
        <p:spPr>
          <a:xfrm>
            <a:off x="9723445" y="4689851"/>
            <a:ext cx="2468555" cy="2168149"/>
          </a:xfrm>
          <a:prstGeom prst="rect">
            <a:avLst/>
          </a:prstGeom>
        </p:spPr>
      </p:pic>
      <p:grpSp>
        <p:nvGrpSpPr>
          <p:cNvPr id="163" name="组合 162"/>
          <p:cNvGrpSpPr/>
          <p:nvPr/>
        </p:nvGrpSpPr>
        <p:grpSpPr>
          <a:xfrm>
            <a:off x="-396295" y="3484915"/>
            <a:ext cx="3787195" cy="3717894"/>
            <a:chOff x="6880628" y="1652529"/>
            <a:chExt cx="4251829" cy="4174025"/>
          </a:xfrm>
        </p:grpSpPr>
        <p:sp>
          <p:nvSpPr>
            <p:cNvPr id="164" name="išḷíde"/>
            <p:cNvSpPr/>
            <p:nvPr/>
          </p:nvSpPr>
          <p:spPr bwMode="auto">
            <a:xfrm>
              <a:off x="10949474" y="4256071"/>
              <a:ext cx="182983" cy="108062"/>
            </a:xfrm>
            <a:custGeom>
              <a:avLst/>
              <a:gdLst>
                <a:gd name="T0" fmla="*/ 127 w 127"/>
                <a:gd name="T1" fmla="*/ 0 h 75"/>
                <a:gd name="T2" fmla="*/ 127 w 127"/>
                <a:gd name="T3" fmla="*/ 75 h 75"/>
                <a:gd name="T4" fmla="*/ 0 w 127"/>
                <a:gd name="T5" fmla="*/ 64 h 75"/>
                <a:gd name="T6" fmla="*/ 127 w 127"/>
                <a:gd name="T7" fmla="*/ 0 h 75"/>
              </a:gdLst>
              <a:ahLst/>
              <a:cxnLst>
                <a:cxn ang="0">
                  <a:pos x="T0" y="T1"/>
                </a:cxn>
                <a:cxn ang="0">
                  <a:pos x="T2" y="T3"/>
                </a:cxn>
                <a:cxn ang="0">
                  <a:pos x="T4" y="T5"/>
                </a:cxn>
                <a:cxn ang="0">
                  <a:pos x="T6" y="T7"/>
                </a:cxn>
              </a:cxnLst>
              <a:rect l="0" t="0" r="r" b="b"/>
              <a:pathLst>
                <a:path w="127" h="75">
                  <a:moveTo>
                    <a:pt x="127" y="0"/>
                  </a:moveTo>
                  <a:lnTo>
                    <a:pt x="127" y="75"/>
                  </a:lnTo>
                  <a:lnTo>
                    <a:pt x="0" y="64"/>
                  </a:lnTo>
                  <a:lnTo>
                    <a:pt x="127" y="0"/>
                  </a:lnTo>
                  <a:close/>
                </a:path>
              </a:pathLst>
            </a:custGeom>
            <a:solidFill>
              <a:srgbClr val="8AA4F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5" name="ïṩ1ídè"/>
            <p:cNvSpPr/>
            <p:nvPr/>
          </p:nvSpPr>
          <p:spPr bwMode="auto">
            <a:xfrm>
              <a:off x="6913766" y="4534148"/>
              <a:ext cx="861604" cy="541744"/>
            </a:xfrm>
            <a:custGeom>
              <a:avLst/>
              <a:gdLst>
                <a:gd name="T0" fmla="*/ 0 w 598"/>
                <a:gd name="T1" fmla="*/ 0 h 376"/>
                <a:gd name="T2" fmla="*/ 0 w 598"/>
                <a:gd name="T3" fmla="*/ 71 h 376"/>
                <a:gd name="T4" fmla="*/ 536 w 598"/>
                <a:gd name="T5" fmla="*/ 376 h 376"/>
                <a:gd name="T6" fmla="*/ 598 w 598"/>
                <a:gd name="T7" fmla="*/ 343 h 376"/>
                <a:gd name="T8" fmla="*/ 0 w 598"/>
                <a:gd name="T9" fmla="*/ 0 h 376"/>
              </a:gdLst>
              <a:ahLst/>
              <a:cxnLst>
                <a:cxn ang="0">
                  <a:pos x="T0" y="T1"/>
                </a:cxn>
                <a:cxn ang="0">
                  <a:pos x="T2" y="T3"/>
                </a:cxn>
                <a:cxn ang="0">
                  <a:pos x="T4" y="T5"/>
                </a:cxn>
                <a:cxn ang="0">
                  <a:pos x="T6" y="T7"/>
                </a:cxn>
                <a:cxn ang="0">
                  <a:pos x="T8" y="T9"/>
                </a:cxn>
              </a:cxnLst>
              <a:rect l="0" t="0" r="r" b="b"/>
              <a:pathLst>
                <a:path w="598" h="376">
                  <a:moveTo>
                    <a:pt x="0" y="0"/>
                  </a:moveTo>
                  <a:lnTo>
                    <a:pt x="0" y="71"/>
                  </a:lnTo>
                  <a:lnTo>
                    <a:pt x="536" y="376"/>
                  </a:lnTo>
                  <a:lnTo>
                    <a:pt x="598" y="343"/>
                  </a:lnTo>
                  <a:lnTo>
                    <a:pt x="0" y="0"/>
                  </a:lnTo>
                  <a:close/>
                </a:path>
              </a:pathLst>
            </a:custGeom>
            <a:solidFill>
              <a:srgbClr val="8AA4F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6" name="îṣľîďé"/>
            <p:cNvSpPr/>
            <p:nvPr/>
          </p:nvSpPr>
          <p:spPr bwMode="auto">
            <a:xfrm>
              <a:off x="7464155" y="4309381"/>
              <a:ext cx="3668301" cy="1517173"/>
            </a:xfrm>
            <a:custGeom>
              <a:avLst/>
              <a:gdLst>
                <a:gd name="T0" fmla="*/ 1509 w 2546"/>
                <a:gd name="T1" fmla="*/ 563 h 1053"/>
                <a:gd name="T2" fmla="*/ 1415 w 2546"/>
                <a:gd name="T3" fmla="*/ 511 h 1053"/>
                <a:gd name="T4" fmla="*/ 634 w 2546"/>
                <a:gd name="T5" fmla="*/ 978 h 1053"/>
                <a:gd name="T6" fmla="*/ 0 w 2546"/>
                <a:gd name="T7" fmla="*/ 621 h 1053"/>
                <a:gd name="T8" fmla="*/ 0 w 2546"/>
                <a:gd name="T9" fmla="*/ 692 h 1053"/>
                <a:gd name="T10" fmla="*/ 634 w 2546"/>
                <a:gd name="T11" fmla="*/ 1053 h 1053"/>
                <a:gd name="T12" fmla="*/ 1415 w 2546"/>
                <a:gd name="T13" fmla="*/ 580 h 1053"/>
                <a:gd name="T14" fmla="*/ 1509 w 2546"/>
                <a:gd name="T15" fmla="*/ 634 h 1053"/>
                <a:gd name="T16" fmla="*/ 2546 w 2546"/>
                <a:gd name="T17" fmla="*/ 38 h 1053"/>
                <a:gd name="T18" fmla="*/ 2481 w 2546"/>
                <a:gd name="T19" fmla="*/ 0 h 1053"/>
                <a:gd name="T20" fmla="*/ 1509 w 2546"/>
                <a:gd name="T21" fmla="*/ 563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46" h="1053">
                  <a:moveTo>
                    <a:pt x="1509" y="563"/>
                  </a:moveTo>
                  <a:lnTo>
                    <a:pt x="1415" y="511"/>
                  </a:lnTo>
                  <a:lnTo>
                    <a:pt x="634" y="978"/>
                  </a:lnTo>
                  <a:lnTo>
                    <a:pt x="0" y="621"/>
                  </a:lnTo>
                  <a:lnTo>
                    <a:pt x="0" y="692"/>
                  </a:lnTo>
                  <a:lnTo>
                    <a:pt x="634" y="1053"/>
                  </a:lnTo>
                  <a:lnTo>
                    <a:pt x="1415" y="580"/>
                  </a:lnTo>
                  <a:lnTo>
                    <a:pt x="1509" y="634"/>
                  </a:lnTo>
                  <a:lnTo>
                    <a:pt x="2546" y="38"/>
                  </a:lnTo>
                  <a:lnTo>
                    <a:pt x="2481" y="0"/>
                  </a:lnTo>
                  <a:lnTo>
                    <a:pt x="1509" y="563"/>
                  </a:lnTo>
                  <a:close/>
                </a:path>
              </a:pathLst>
            </a:custGeom>
            <a:solidFill>
              <a:srgbClr val="8AA4F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7" name="íṡḷîḋè"/>
            <p:cNvSpPr/>
            <p:nvPr/>
          </p:nvSpPr>
          <p:spPr bwMode="auto">
            <a:xfrm>
              <a:off x="10680041" y="3903073"/>
              <a:ext cx="167133" cy="149844"/>
            </a:xfrm>
            <a:custGeom>
              <a:avLst/>
              <a:gdLst>
                <a:gd name="T0" fmla="*/ 65 w 116"/>
                <a:gd name="T1" fmla="*/ 104 h 104"/>
                <a:gd name="T2" fmla="*/ 116 w 116"/>
                <a:gd name="T3" fmla="*/ 75 h 104"/>
                <a:gd name="T4" fmla="*/ 116 w 116"/>
                <a:gd name="T5" fmla="*/ 0 h 104"/>
                <a:gd name="T6" fmla="*/ 0 w 116"/>
                <a:gd name="T7" fmla="*/ 66 h 104"/>
                <a:gd name="T8" fmla="*/ 65 w 116"/>
                <a:gd name="T9" fmla="*/ 104 h 104"/>
              </a:gdLst>
              <a:ahLst/>
              <a:cxnLst>
                <a:cxn ang="0">
                  <a:pos x="T0" y="T1"/>
                </a:cxn>
                <a:cxn ang="0">
                  <a:pos x="T2" y="T3"/>
                </a:cxn>
                <a:cxn ang="0">
                  <a:pos x="T4" y="T5"/>
                </a:cxn>
                <a:cxn ang="0">
                  <a:pos x="T6" y="T7"/>
                </a:cxn>
                <a:cxn ang="0">
                  <a:pos x="T8" y="T9"/>
                </a:cxn>
              </a:cxnLst>
              <a:rect l="0" t="0" r="r" b="b"/>
              <a:pathLst>
                <a:path w="116" h="104">
                  <a:moveTo>
                    <a:pt x="65" y="104"/>
                  </a:moveTo>
                  <a:lnTo>
                    <a:pt x="116" y="75"/>
                  </a:lnTo>
                  <a:lnTo>
                    <a:pt x="116" y="0"/>
                  </a:lnTo>
                  <a:lnTo>
                    <a:pt x="0" y="66"/>
                  </a:lnTo>
                  <a:lnTo>
                    <a:pt x="65" y="104"/>
                  </a:lnTo>
                  <a:close/>
                </a:path>
              </a:pathLst>
            </a:custGeom>
            <a:solidFill>
              <a:srgbClr val="4F75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8" name="iṣľíḍê"/>
            <p:cNvSpPr/>
            <p:nvPr/>
          </p:nvSpPr>
          <p:spPr bwMode="auto">
            <a:xfrm>
              <a:off x="6886392" y="4094701"/>
              <a:ext cx="391900" cy="275195"/>
            </a:xfrm>
            <a:custGeom>
              <a:avLst/>
              <a:gdLst>
                <a:gd name="T0" fmla="*/ 0 w 272"/>
                <a:gd name="T1" fmla="*/ 0 h 191"/>
                <a:gd name="T2" fmla="*/ 0 w 272"/>
                <a:gd name="T3" fmla="*/ 68 h 191"/>
                <a:gd name="T4" fmla="*/ 212 w 272"/>
                <a:gd name="T5" fmla="*/ 191 h 191"/>
                <a:gd name="T6" fmla="*/ 272 w 272"/>
                <a:gd name="T7" fmla="*/ 156 h 191"/>
                <a:gd name="T8" fmla="*/ 0 w 272"/>
                <a:gd name="T9" fmla="*/ 0 h 191"/>
              </a:gdLst>
              <a:ahLst/>
              <a:cxnLst>
                <a:cxn ang="0">
                  <a:pos x="T0" y="T1"/>
                </a:cxn>
                <a:cxn ang="0">
                  <a:pos x="T2" y="T3"/>
                </a:cxn>
                <a:cxn ang="0">
                  <a:pos x="T4" y="T5"/>
                </a:cxn>
                <a:cxn ang="0">
                  <a:pos x="T6" y="T7"/>
                </a:cxn>
                <a:cxn ang="0">
                  <a:pos x="T8" y="T9"/>
                </a:cxn>
              </a:cxnLst>
              <a:rect l="0" t="0" r="r" b="b"/>
              <a:pathLst>
                <a:path w="272" h="191">
                  <a:moveTo>
                    <a:pt x="0" y="0"/>
                  </a:moveTo>
                  <a:lnTo>
                    <a:pt x="0" y="68"/>
                  </a:lnTo>
                  <a:lnTo>
                    <a:pt x="212" y="191"/>
                  </a:lnTo>
                  <a:lnTo>
                    <a:pt x="272" y="156"/>
                  </a:lnTo>
                  <a:lnTo>
                    <a:pt x="0" y="0"/>
                  </a:lnTo>
                  <a:close/>
                </a:path>
              </a:pathLst>
            </a:custGeom>
            <a:solidFill>
              <a:srgbClr val="8AA4F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9" name="îṧḷíďè"/>
            <p:cNvSpPr/>
            <p:nvPr/>
          </p:nvSpPr>
          <p:spPr bwMode="auto">
            <a:xfrm>
              <a:off x="6880628" y="2939171"/>
              <a:ext cx="4251829" cy="2779322"/>
            </a:xfrm>
            <a:custGeom>
              <a:avLst/>
              <a:gdLst>
                <a:gd name="T0" fmla="*/ 2702 w 2951"/>
                <a:gd name="T1" fmla="*/ 773 h 1929"/>
                <a:gd name="T2" fmla="*/ 2637 w 2951"/>
                <a:gd name="T3" fmla="*/ 735 h 1929"/>
                <a:gd name="T4" fmla="*/ 2753 w 2951"/>
                <a:gd name="T5" fmla="*/ 669 h 1929"/>
                <a:gd name="T6" fmla="*/ 1897 w 2951"/>
                <a:gd name="T7" fmla="*/ 187 h 1929"/>
                <a:gd name="T8" fmla="*/ 1781 w 2951"/>
                <a:gd name="T9" fmla="*/ 256 h 1929"/>
                <a:gd name="T10" fmla="*/ 1347 w 2951"/>
                <a:gd name="T11" fmla="*/ 0 h 1929"/>
                <a:gd name="T12" fmla="*/ 0 w 2951"/>
                <a:gd name="T13" fmla="*/ 798 h 1929"/>
                <a:gd name="T14" fmla="*/ 4 w 2951"/>
                <a:gd name="T15" fmla="*/ 802 h 1929"/>
                <a:gd name="T16" fmla="*/ 276 w 2951"/>
                <a:gd name="T17" fmla="*/ 958 h 1929"/>
                <a:gd name="T18" fmla="*/ 216 w 2951"/>
                <a:gd name="T19" fmla="*/ 993 h 1929"/>
                <a:gd name="T20" fmla="*/ 23 w 2951"/>
                <a:gd name="T21" fmla="*/ 1107 h 1929"/>
                <a:gd name="T22" fmla="*/ 621 w 2951"/>
                <a:gd name="T23" fmla="*/ 1450 h 1929"/>
                <a:gd name="T24" fmla="*/ 559 w 2951"/>
                <a:gd name="T25" fmla="*/ 1483 h 1929"/>
                <a:gd name="T26" fmla="*/ 405 w 2951"/>
                <a:gd name="T27" fmla="*/ 1572 h 1929"/>
                <a:gd name="T28" fmla="*/ 1039 w 2951"/>
                <a:gd name="T29" fmla="*/ 1929 h 1929"/>
                <a:gd name="T30" fmla="*/ 1820 w 2951"/>
                <a:gd name="T31" fmla="*/ 1462 h 1929"/>
                <a:gd name="T32" fmla="*/ 1914 w 2951"/>
                <a:gd name="T33" fmla="*/ 1514 h 1929"/>
                <a:gd name="T34" fmla="*/ 2886 w 2951"/>
                <a:gd name="T35" fmla="*/ 951 h 1929"/>
                <a:gd name="T36" fmla="*/ 2951 w 2951"/>
                <a:gd name="T37" fmla="*/ 914 h 1929"/>
                <a:gd name="T38" fmla="*/ 2702 w 2951"/>
                <a:gd name="T39" fmla="*/ 773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51" h="1929">
                  <a:moveTo>
                    <a:pt x="2702" y="773"/>
                  </a:moveTo>
                  <a:lnTo>
                    <a:pt x="2637" y="735"/>
                  </a:lnTo>
                  <a:lnTo>
                    <a:pt x="2753" y="669"/>
                  </a:lnTo>
                  <a:lnTo>
                    <a:pt x="1897" y="187"/>
                  </a:lnTo>
                  <a:lnTo>
                    <a:pt x="1781" y="256"/>
                  </a:lnTo>
                  <a:lnTo>
                    <a:pt x="1347" y="0"/>
                  </a:lnTo>
                  <a:lnTo>
                    <a:pt x="0" y="798"/>
                  </a:lnTo>
                  <a:lnTo>
                    <a:pt x="4" y="802"/>
                  </a:lnTo>
                  <a:lnTo>
                    <a:pt x="276" y="958"/>
                  </a:lnTo>
                  <a:lnTo>
                    <a:pt x="216" y="993"/>
                  </a:lnTo>
                  <a:lnTo>
                    <a:pt x="23" y="1107"/>
                  </a:lnTo>
                  <a:lnTo>
                    <a:pt x="621" y="1450"/>
                  </a:lnTo>
                  <a:lnTo>
                    <a:pt x="559" y="1483"/>
                  </a:lnTo>
                  <a:lnTo>
                    <a:pt x="405" y="1572"/>
                  </a:lnTo>
                  <a:lnTo>
                    <a:pt x="1039" y="1929"/>
                  </a:lnTo>
                  <a:lnTo>
                    <a:pt x="1820" y="1462"/>
                  </a:lnTo>
                  <a:lnTo>
                    <a:pt x="1914" y="1514"/>
                  </a:lnTo>
                  <a:lnTo>
                    <a:pt x="2886" y="951"/>
                  </a:lnTo>
                  <a:lnTo>
                    <a:pt x="2951" y="914"/>
                  </a:lnTo>
                  <a:lnTo>
                    <a:pt x="2702" y="773"/>
                  </a:lnTo>
                  <a:close/>
                </a:path>
              </a:pathLst>
            </a:custGeom>
            <a:solidFill>
              <a:srgbClr val="D9E2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0" name="îṩľíḓê"/>
            <p:cNvSpPr/>
            <p:nvPr/>
          </p:nvSpPr>
          <p:spPr bwMode="auto">
            <a:xfrm>
              <a:off x="6880628" y="2939171"/>
              <a:ext cx="4251829" cy="2779322"/>
            </a:xfrm>
            <a:custGeom>
              <a:avLst/>
              <a:gdLst>
                <a:gd name="T0" fmla="*/ 2702 w 2951"/>
                <a:gd name="T1" fmla="*/ 773 h 1929"/>
                <a:gd name="T2" fmla="*/ 2637 w 2951"/>
                <a:gd name="T3" fmla="*/ 735 h 1929"/>
                <a:gd name="T4" fmla="*/ 2753 w 2951"/>
                <a:gd name="T5" fmla="*/ 669 h 1929"/>
                <a:gd name="T6" fmla="*/ 1897 w 2951"/>
                <a:gd name="T7" fmla="*/ 187 h 1929"/>
                <a:gd name="T8" fmla="*/ 1781 w 2951"/>
                <a:gd name="T9" fmla="*/ 256 h 1929"/>
                <a:gd name="T10" fmla="*/ 1347 w 2951"/>
                <a:gd name="T11" fmla="*/ 0 h 1929"/>
                <a:gd name="T12" fmla="*/ 0 w 2951"/>
                <a:gd name="T13" fmla="*/ 798 h 1929"/>
                <a:gd name="T14" fmla="*/ 4 w 2951"/>
                <a:gd name="T15" fmla="*/ 802 h 1929"/>
                <a:gd name="T16" fmla="*/ 276 w 2951"/>
                <a:gd name="T17" fmla="*/ 958 h 1929"/>
                <a:gd name="T18" fmla="*/ 216 w 2951"/>
                <a:gd name="T19" fmla="*/ 993 h 1929"/>
                <a:gd name="T20" fmla="*/ 23 w 2951"/>
                <a:gd name="T21" fmla="*/ 1107 h 1929"/>
                <a:gd name="T22" fmla="*/ 621 w 2951"/>
                <a:gd name="T23" fmla="*/ 1450 h 1929"/>
                <a:gd name="T24" fmla="*/ 559 w 2951"/>
                <a:gd name="T25" fmla="*/ 1483 h 1929"/>
                <a:gd name="T26" fmla="*/ 405 w 2951"/>
                <a:gd name="T27" fmla="*/ 1572 h 1929"/>
                <a:gd name="T28" fmla="*/ 1039 w 2951"/>
                <a:gd name="T29" fmla="*/ 1929 h 1929"/>
                <a:gd name="T30" fmla="*/ 1820 w 2951"/>
                <a:gd name="T31" fmla="*/ 1462 h 1929"/>
                <a:gd name="T32" fmla="*/ 1914 w 2951"/>
                <a:gd name="T33" fmla="*/ 1514 h 1929"/>
                <a:gd name="T34" fmla="*/ 2886 w 2951"/>
                <a:gd name="T35" fmla="*/ 951 h 1929"/>
                <a:gd name="T36" fmla="*/ 2951 w 2951"/>
                <a:gd name="T37" fmla="*/ 914 h 1929"/>
                <a:gd name="T38" fmla="*/ 2702 w 2951"/>
                <a:gd name="T39" fmla="*/ 773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51" h="1929">
                  <a:moveTo>
                    <a:pt x="2702" y="773"/>
                  </a:moveTo>
                  <a:lnTo>
                    <a:pt x="2637" y="735"/>
                  </a:lnTo>
                  <a:lnTo>
                    <a:pt x="2753" y="669"/>
                  </a:lnTo>
                  <a:lnTo>
                    <a:pt x="1897" y="187"/>
                  </a:lnTo>
                  <a:lnTo>
                    <a:pt x="1781" y="256"/>
                  </a:lnTo>
                  <a:lnTo>
                    <a:pt x="1347" y="0"/>
                  </a:lnTo>
                  <a:lnTo>
                    <a:pt x="0" y="798"/>
                  </a:lnTo>
                  <a:lnTo>
                    <a:pt x="4" y="802"/>
                  </a:lnTo>
                  <a:lnTo>
                    <a:pt x="276" y="958"/>
                  </a:lnTo>
                  <a:lnTo>
                    <a:pt x="216" y="993"/>
                  </a:lnTo>
                  <a:lnTo>
                    <a:pt x="23" y="1107"/>
                  </a:lnTo>
                  <a:lnTo>
                    <a:pt x="621" y="1450"/>
                  </a:lnTo>
                  <a:lnTo>
                    <a:pt x="559" y="1483"/>
                  </a:lnTo>
                  <a:lnTo>
                    <a:pt x="405" y="1572"/>
                  </a:lnTo>
                  <a:lnTo>
                    <a:pt x="1039" y="1929"/>
                  </a:lnTo>
                  <a:lnTo>
                    <a:pt x="1820" y="1462"/>
                  </a:lnTo>
                  <a:lnTo>
                    <a:pt x="1914" y="1514"/>
                  </a:lnTo>
                  <a:lnTo>
                    <a:pt x="2886" y="951"/>
                  </a:lnTo>
                  <a:lnTo>
                    <a:pt x="2951" y="914"/>
                  </a:lnTo>
                  <a:lnTo>
                    <a:pt x="2702" y="77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1" name="ïṩļîḓê"/>
            <p:cNvSpPr/>
            <p:nvPr/>
          </p:nvSpPr>
          <p:spPr bwMode="auto">
            <a:xfrm>
              <a:off x="9502901" y="5045634"/>
              <a:ext cx="135436" cy="177220"/>
            </a:xfrm>
            <a:custGeom>
              <a:avLst/>
              <a:gdLst>
                <a:gd name="T0" fmla="*/ 0 w 94"/>
                <a:gd name="T1" fmla="*/ 0 h 123"/>
                <a:gd name="T2" fmla="*/ 0 w 94"/>
                <a:gd name="T3" fmla="*/ 69 h 123"/>
                <a:gd name="T4" fmla="*/ 94 w 94"/>
                <a:gd name="T5" fmla="*/ 123 h 123"/>
                <a:gd name="T6" fmla="*/ 94 w 94"/>
                <a:gd name="T7" fmla="*/ 52 h 123"/>
                <a:gd name="T8" fmla="*/ 0 w 94"/>
                <a:gd name="T9" fmla="*/ 0 h 123"/>
              </a:gdLst>
              <a:ahLst/>
              <a:cxnLst>
                <a:cxn ang="0">
                  <a:pos x="T0" y="T1"/>
                </a:cxn>
                <a:cxn ang="0">
                  <a:pos x="T2" y="T3"/>
                </a:cxn>
                <a:cxn ang="0">
                  <a:pos x="T4" y="T5"/>
                </a:cxn>
                <a:cxn ang="0">
                  <a:pos x="T6" y="T7"/>
                </a:cxn>
                <a:cxn ang="0">
                  <a:pos x="T8" y="T9"/>
                </a:cxn>
              </a:cxnLst>
              <a:rect l="0" t="0" r="r" b="b"/>
              <a:pathLst>
                <a:path w="94" h="123">
                  <a:moveTo>
                    <a:pt x="0" y="0"/>
                  </a:moveTo>
                  <a:lnTo>
                    <a:pt x="0" y="69"/>
                  </a:lnTo>
                  <a:lnTo>
                    <a:pt x="94" y="123"/>
                  </a:lnTo>
                  <a:lnTo>
                    <a:pt x="94" y="52"/>
                  </a:lnTo>
                  <a:lnTo>
                    <a:pt x="0" y="0"/>
                  </a:lnTo>
                  <a:close/>
                </a:path>
              </a:pathLst>
            </a:custGeom>
            <a:solidFill>
              <a:srgbClr val="4F75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2" name="îṧḻídê"/>
            <p:cNvSpPr/>
            <p:nvPr/>
          </p:nvSpPr>
          <p:spPr bwMode="auto">
            <a:xfrm>
              <a:off x="8377629" y="5045634"/>
              <a:ext cx="1125273" cy="780919"/>
            </a:xfrm>
            <a:custGeom>
              <a:avLst/>
              <a:gdLst>
                <a:gd name="T0" fmla="*/ 0 w 781"/>
                <a:gd name="T1" fmla="*/ 467 h 542"/>
                <a:gd name="T2" fmla="*/ 0 w 781"/>
                <a:gd name="T3" fmla="*/ 542 h 542"/>
                <a:gd name="T4" fmla="*/ 781 w 781"/>
                <a:gd name="T5" fmla="*/ 69 h 542"/>
                <a:gd name="T6" fmla="*/ 781 w 781"/>
                <a:gd name="T7" fmla="*/ 0 h 542"/>
                <a:gd name="T8" fmla="*/ 0 w 781"/>
                <a:gd name="T9" fmla="*/ 467 h 542"/>
              </a:gdLst>
              <a:ahLst/>
              <a:cxnLst>
                <a:cxn ang="0">
                  <a:pos x="T0" y="T1"/>
                </a:cxn>
                <a:cxn ang="0">
                  <a:pos x="T2" y="T3"/>
                </a:cxn>
                <a:cxn ang="0">
                  <a:pos x="T4" y="T5"/>
                </a:cxn>
                <a:cxn ang="0">
                  <a:pos x="T6" y="T7"/>
                </a:cxn>
                <a:cxn ang="0">
                  <a:pos x="T8" y="T9"/>
                </a:cxn>
              </a:cxnLst>
              <a:rect l="0" t="0" r="r" b="b"/>
              <a:pathLst>
                <a:path w="781" h="542">
                  <a:moveTo>
                    <a:pt x="0" y="467"/>
                  </a:moveTo>
                  <a:lnTo>
                    <a:pt x="0" y="542"/>
                  </a:lnTo>
                  <a:lnTo>
                    <a:pt x="781" y="69"/>
                  </a:lnTo>
                  <a:lnTo>
                    <a:pt x="781" y="0"/>
                  </a:lnTo>
                  <a:lnTo>
                    <a:pt x="0" y="467"/>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3" name="iśļíḍè"/>
            <p:cNvSpPr/>
            <p:nvPr/>
          </p:nvSpPr>
          <p:spPr bwMode="auto">
            <a:xfrm>
              <a:off x="8144218" y="3397348"/>
              <a:ext cx="2718808" cy="2256307"/>
            </a:xfrm>
            <a:custGeom>
              <a:avLst/>
              <a:gdLst>
                <a:gd name="T0" fmla="*/ 1806 w 1887"/>
                <a:gd name="T1" fmla="*/ 444 h 1566"/>
                <a:gd name="T2" fmla="*/ 1342 w 1887"/>
                <a:gd name="T3" fmla="*/ 721 h 1566"/>
                <a:gd name="T4" fmla="*/ 898 w 1887"/>
                <a:gd name="T5" fmla="*/ 463 h 1566"/>
                <a:gd name="T6" fmla="*/ 1268 w 1887"/>
                <a:gd name="T7" fmla="*/ 249 h 1566"/>
                <a:gd name="T8" fmla="*/ 1270 w 1887"/>
                <a:gd name="T9" fmla="*/ 156 h 1566"/>
                <a:gd name="T10" fmla="*/ 970 w 1887"/>
                <a:gd name="T11" fmla="*/ 328 h 1566"/>
                <a:gd name="T12" fmla="*/ 405 w 1887"/>
                <a:gd name="T13" fmla="*/ 0 h 1566"/>
                <a:gd name="T14" fmla="*/ 405 w 1887"/>
                <a:gd name="T15" fmla="*/ 91 h 1566"/>
                <a:gd name="T16" fmla="*/ 892 w 1887"/>
                <a:gd name="T17" fmla="*/ 374 h 1566"/>
                <a:gd name="T18" fmla="*/ 817 w 1887"/>
                <a:gd name="T19" fmla="*/ 417 h 1566"/>
                <a:gd name="T20" fmla="*/ 721 w 1887"/>
                <a:gd name="T21" fmla="*/ 361 h 1566"/>
                <a:gd name="T22" fmla="*/ 721 w 1887"/>
                <a:gd name="T23" fmla="*/ 455 h 1566"/>
                <a:gd name="T24" fmla="*/ 738 w 1887"/>
                <a:gd name="T25" fmla="*/ 463 h 1566"/>
                <a:gd name="T26" fmla="*/ 630 w 1887"/>
                <a:gd name="T27" fmla="*/ 525 h 1566"/>
                <a:gd name="T28" fmla="*/ 711 w 1887"/>
                <a:gd name="T29" fmla="*/ 571 h 1566"/>
                <a:gd name="T30" fmla="*/ 817 w 1887"/>
                <a:gd name="T31" fmla="*/ 511 h 1566"/>
                <a:gd name="T32" fmla="*/ 1263 w 1887"/>
                <a:gd name="T33" fmla="*/ 768 h 1566"/>
                <a:gd name="T34" fmla="*/ 0 w 1887"/>
                <a:gd name="T35" fmla="*/ 1522 h 1566"/>
                <a:gd name="T36" fmla="*/ 85 w 1887"/>
                <a:gd name="T37" fmla="*/ 1566 h 1566"/>
                <a:gd name="T38" fmla="*/ 1887 w 1887"/>
                <a:gd name="T39" fmla="*/ 490 h 1566"/>
                <a:gd name="T40" fmla="*/ 1806 w 1887"/>
                <a:gd name="T41" fmla="*/ 444 h 1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87" h="1566">
                  <a:moveTo>
                    <a:pt x="1806" y="444"/>
                  </a:moveTo>
                  <a:lnTo>
                    <a:pt x="1342" y="721"/>
                  </a:lnTo>
                  <a:lnTo>
                    <a:pt x="898" y="463"/>
                  </a:lnTo>
                  <a:lnTo>
                    <a:pt x="1268" y="249"/>
                  </a:lnTo>
                  <a:lnTo>
                    <a:pt x="1270" y="156"/>
                  </a:lnTo>
                  <a:lnTo>
                    <a:pt x="970" y="328"/>
                  </a:lnTo>
                  <a:lnTo>
                    <a:pt x="405" y="0"/>
                  </a:lnTo>
                  <a:lnTo>
                    <a:pt x="405" y="91"/>
                  </a:lnTo>
                  <a:lnTo>
                    <a:pt x="892" y="374"/>
                  </a:lnTo>
                  <a:lnTo>
                    <a:pt x="817" y="417"/>
                  </a:lnTo>
                  <a:lnTo>
                    <a:pt x="721" y="361"/>
                  </a:lnTo>
                  <a:lnTo>
                    <a:pt x="721" y="455"/>
                  </a:lnTo>
                  <a:lnTo>
                    <a:pt x="738" y="463"/>
                  </a:lnTo>
                  <a:lnTo>
                    <a:pt x="630" y="525"/>
                  </a:lnTo>
                  <a:lnTo>
                    <a:pt x="711" y="571"/>
                  </a:lnTo>
                  <a:lnTo>
                    <a:pt x="817" y="511"/>
                  </a:lnTo>
                  <a:lnTo>
                    <a:pt x="1263" y="768"/>
                  </a:lnTo>
                  <a:lnTo>
                    <a:pt x="0" y="1522"/>
                  </a:lnTo>
                  <a:lnTo>
                    <a:pt x="85" y="1566"/>
                  </a:lnTo>
                  <a:lnTo>
                    <a:pt x="1887" y="490"/>
                  </a:lnTo>
                  <a:lnTo>
                    <a:pt x="1806" y="444"/>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4" name="îŝḻiḓè"/>
            <p:cNvSpPr/>
            <p:nvPr/>
          </p:nvSpPr>
          <p:spPr bwMode="auto">
            <a:xfrm>
              <a:off x="8144218" y="3397348"/>
              <a:ext cx="2718808" cy="2256307"/>
            </a:xfrm>
            <a:custGeom>
              <a:avLst/>
              <a:gdLst>
                <a:gd name="T0" fmla="*/ 1806 w 1887"/>
                <a:gd name="T1" fmla="*/ 444 h 1566"/>
                <a:gd name="T2" fmla="*/ 1342 w 1887"/>
                <a:gd name="T3" fmla="*/ 721 h 1566"/>
                <a:gd name="T4" fmla="*/ 898 w 1887"/>
                <a:gd name="T5" fmla="*/ 463 h 1566"/>
                <a:gd name="T6" fmla="*/ 1268 w 1887"/>
                <a:gd name="T7" fmla="*/ 249 h 1566"/>
                <a:gd name="T8" fmla="*/ 1270 w 1887"/>
                <a:gd name="T9" fmla="*/ 156 h 1566"/>
                <a:gd name="T10" fmla="*/ 970 w 1887"/>
                <a:gd name="T11" fmla="*/ 328 h 1566"/>
                <a:gd name="T12" fmla="*/ 405 w 1887"/>
                <a:gd name="T13" fmla="*/ 0 h 1566"/>
                <a:gd name="T14" fmla="*/ 405 w 1887"/>
                <a:gd name="T15" fmla="*/ 91 h 1566"/>
                <a:gd name="T16" fmla="*/ 892 w 1887"/>
                <a:gd name="T17" fmla="*/ 374 h 1566"/>
                <a:gd name="T18" fmla="*/ 817 w 1887"/>
                <a:gd name="T19" fmla="*/ 417 h 1566"/>
                <a:gd name="T20" fmla="*/ 721 w 1887"/>
                <a:gd name="T21" fmla="*/ 361 h 1566"/>
                <a:gd name="T22" fmla="*/ 721 w 1887"/>
                <a:gd name="T23" fmla="*/ 455 h 1566"/>
                <a:gd name="T24" fmla="*/ 738 w 1887"/>
                <a:gd name="T25" fmla="*/ 463 h 1566"/>
                <a:gd name="T26" fmla="*/ 630 w 1887"/>
                <a:gd name="T27" fmla="*/ 525 h 1566"/>
                <a:gd name="T28" fmla="*/ 711 w 1887"/>
                <a:gd name="T29" fmla="*/ 571 h 1566"/>
                <a:gd name="T30" fmla="*/ 817 w 1887"/>
                <a:gd name="T31" fmla="*/ 511 h 1566"/>
                <a:gd name="T32" fmla="*/ 1263 w 1887"/>
                <a:gd name="T33" fmla="*/ 768 h 1566"/>
                <a:gd name="T34" fmla="*/ 0 w 1887"/>
                <a:gd name="T35" fmla="*/ 1522 h 1566"/>
                <a:gd name="T36" fmla="*/ 85 w 1887"/>
                <a:gd name="T37" fmla="*/ 1566 h 1566"/>
                <a:gd name="T38" fmla="*/ 1887 w 1887"/>
                <a:gd name="T39" fmla="*/ 490 h 1566"/>
                <a:gd name="T40" fmla="*/ 1806 w 1887"/>
                <a:gd name="T41" fmla="*/ 444 h 1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87" h="1566">
                  <a:moveTo>
                    <a:pt x="1806" y="444"/>
                  </a:moveTo>
                  <a:lnTo>
                    <a:pt x="1342" y="721"/>
                  </a:lnTo>
                  <a:lnTo>
                    <a:pt x="898" y="463"/>
                  </a:lnTo>
                  <a:lnTo>
                    <a:pt x="1268" y="249"/>
                  </a:lnTo>
                  <a:lnTo>
                    <a:pt x="1270" y="156"/>
                  </a:lnTo>
                  <a:lnTo>
                    <a:pt x="970" y="328"/>
                  </a:lnTo>
                  <a:lnTo>
                    <a:pt x="405" y="0"/>
                  </a:lnTo>
                  <a:lnTo>
                    <a:pt x="405" y="91"/>
                  </a:lnTo>
                  <a:lnTo>
                    <a:pt x="892" y="374"/>
                  </a:lnTo>
                  <a:lnTo>
                    <a:pt x="817" y="417"/>
                  </a:lnTo>
                  <a:lnTo>
                    <a:pt x="721" y="361"/>
                  </a:lnTo>
                  <a:lnTo>
                    <a:pt x="721" y="455"/>
                  </a:lnTo>
                  <a:lnTo>
                    <a:pt x="738" y="463"/>
                  </a:lnTo>
                  <a:lnTo>
                    <a:pt x="630" y="525"/>
                  </a:lnTo>
                  <a:lnTo>
                    <a:pt x="711" y="571"/>
                  </a:lnTo>
                  <a:lnTo>
                    <a:pt x="817" y="511"/>
                  </a:lnTo>
                  <a:lnTo>
                    <a:pt x="1263" y="768"/>
                  </a:lnTo>
                  <a:lnTo>
                    <a:pt x="0" y="1522"/>
                  </a:lnTo>
                  <a:lnTo>
                    <a:pt x="85" y="1566"/>
                  </a:lnTo>
                  <a:lnTo>
                    <a:pt x="1887" y="490"/>
                  </a:lnTo>
                  <a:lnTo>
                    <a:pt x="1806" y="4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5" name="îsḷïdè"/>
            <p:cNvSpPr/>
            <p:nvPr/>
          </p:nvSpPr>
          <p:spPr bwMode="auto">
            <a:xfrm>
              <a:off x="8116843" y="3250386"/>
              <a:ext cx="662772" cy="394782"/>
            </a:xfrm>
            <a:custGeom>
              <a:avLst/>
              <a:gdLst>
                <a:gd name="T0" fmla="*/ 0 w 460"/>
                <a:gd name="T1" fmla="*/ 131 h 274"/>
                <a:gd name="T2" fmla="*/ 212 w 460"/>
                <a:gd name="T3" fmla="*/ 0 h 274"/>
                <a:gd name="T4" fmla="*/ 460 w 460"/>
                <a:gd name="T5" fmla="*/ 148 h 274"/>
                <a:gd name="T6" fmla="*/ 246 w 460"/>
                <a:gd name="T7" fmla="*/ 274 h 274"/>
                <a:gd name="T8" fmla="*/ 0 w 460"/>
                <a:gd name="T9" fmla="*/ 131 h 274"/>
              </a:gdLst>
              <a:ahLst/>
              <a:cxnLst>
                <a:cxn ang="0">
                  <a:pos x="T0" y="T1"/>
                </a:cxn>
                <a:cxn ang="0">
                  <a:pos x="T2" y="T3"/>
                </a:cxn>
                <a:cxn ang="0">
                  <a:pos x="T4" y="T5"/>
                </a:cxn>
                <a:cxn ang="0">
                  <a:pos x="T6" y="T7"/>
                </a:cxn>
                <a:cxn ang="0">
                  <a:pos x="T8" y="T9"/>
                </a:cxn>
              </a:cxnLst>
              <a:rect l="0" t="0" r="r" b="b"/>
              <a:pathLst>
                <a:path w="460" h="274">
                  <a:moveTo>
                    <a:pt x="0" y="131"/>
                  </a:moveTo>
                  <a:lnTo>
                    <a:pt x="212" y="0"/>
                  </a:lnTo>
                  <a:lnTo>
                    <a:pt x="460" y="148"/>
                  </a:lnTo>
                  <a:lnTo>
                    <a:pt x="246" y="274"/>
                  </a:lnTo>
                  <a:lnTo>
                    <a:pt x="0" y="131"/>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6" name="ísļïḓê"/>
            <p:cNvSpPr/>
            <p:nvPr/>
          </p:nvSpPr>
          <p:spPr bwMode="auto">
            <a:xfrm>
              <a:off x="8116843" y="3250386"/>
              <a:ext cx="662772" cy="394782"/>
            </a:xfrm>
            <a:custGeom>
              <a:avLst/>
              <a:gdLst>
                <a:gd name="T0" fmla="*/ 0 w 460"/>
                <a:gd name="T1" fmla="*/ 131 h 274"/>
                <a:gd name="T2" fmla="*/ 212 w 460"/>
                <a:gd name="T3" fmla="*/ 0 h 274"/>
                <a:gd name="T4" fmla="*/ 460 w 460"/>
                <a:gd name="T5" fmla="*/ 148 h 274"/>
                <a:gd name="T6" fmla="*/ 246 w 460"/>
                <a:gd name="T7" fmla="*/ 274 h 274"/>
                <a:gd name="T8" fmla="*/ 0 w 460"/>
                <a:gd name="T9" fmla="*/ 131 h 274"/>
              </a:gdLst>
              <a:ahLst/>
              <a:cxnLst>
                <a:cxn ang="0">
                  <a:pos x="T0" y="T1"/>
                </a:cxn>
                <a:cxn ang="0">
                  <a:pos x="T2" y="T3"/>
                </a:cxn>
                <a:cxn ang="0">
                  <a:pos x="T4" y="T5"/>
                </a:cxn>
                <a:cxn ang="0">
                  <a:pos x="T6" y="T7"/>
                </a:cxn>
                <a:cxn ang="0">
                  <a:pos x="T8" y="T9"/>
                </a:cxn>
              </a:cxnLst>
              <a:rect l="0" t="0" r="r" b="b"/>
              <a:pathLst>
                <a:path w="460" h="274">
                  <a:moveTo>
                    <a:pt x="0" y="131"/>
                  </a:moveTo>
                  <a:lnTo>
                    <a:pt x="212" y="0"/>
                  </a:lnTo>
                  <a:lnTo>
                    <a:pt x="460" y="148"/>
                  </a:lnTo>
                  <a:lnTo>
                    <a:pt x="246" y="274"/>
                  </a:lnTo>
                  <a:lnTo>
                    <a:pt x="0" y="1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7" name="îśḻîḑé"/>
            <p:cNvSpPr/>
            <p:nvPr/>
          </p:nvSpPr>
          <p:spPr bwMode="auto">
            <a:xfrm>
              <a:off x="8116843" y="3439132"/>
              <a:ext cx="354439" cy="338591"/>
            </a:xfrm>
            <a:custGeom>
              <a:avLst/>
              <a:gdLst>
                <a:gd name="T0" fmla="*/ 0 w 246"/>
                <a:gd name="T1" fmla="*/ 96 h 235"/>
                <a:gd name="T2" fmla="*/ 246 w 246"/>
                <a:gd name="T3" fmla="*/ 235 h 235"/>
                <a:gd name="T4" fmla="*/ 246 w 246"/>
                <a:gd name="T5" fmla="*/ 143 h 235"/>
                <a:gd name="T6" fmla="*/ 0 w 246"/>
                <a:gd name="T7" fmla="*/ 0 h 235"/>
                <a:gd name="T8" fmla="*/ 0 w 246"/>
                <a:gd name="T9" fmla="*/ 96 h 235"/>
              </a:gdLst>
              <a:ahLst/>
              <a:cxnLst>
                <a:cxn ang="0">
                  <a:pos x="T0" y="T1"/>
                </a:cxn>
                <a:cxn ang="0">
                  <a:pos x="T2" y="T3"/>
                </a:cxn>
                <a:cxn ang="0">
                  <a:pos x="T4" y="T5"/>
                </a:cxn>
                <a:cxn ang="0">
                  <a:pos x="T6" y="T7"/>
                </a:cxn>
                <a:cxn ang="0">
                  <a:pos x="T8" y="T9"/>
                </a:cxn>
              </a:cxnLst>
              <a:rect l="0" t="0" r="r" b="b"/>
              <a:pathLst>
                <a:path w="246" h="235">
                  <a:moveTo>
                    <a:pt x="0" y="96"/>
                  </a:moveTo>
                  <a:lnTo>
                    <a:pt x="246" y="235"/>
                  </a:lnTo>
                  <a:lnTo>
                    <a:pt x="246" y="143"/>
                  </a:lnTo>
                  <a:lnTo>
                    <a:pt x="0" y="0"/>
                  </a:lnTo>
                  <a:lnTo>
                    <a:pt x="0" y="96"/>
                  </a:lnTo>
                  <a:close/>
                </a:path>
              </a:pathLst>
            </a:custGeom>
            <a:solidFill>
              <a:srgbClr val="7C99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8" name="ïṡļîḍé"/>
            <p:cNvSpPr/>
            <p:nvPr/>
          </p:nvSpPr>
          <p:spPr bwMode="auto">
            <a:xfrm>
              <a:off x="8471281" y="3463626"/>
              <a:ext cx="308333" cy="314096"/>
            </a:xfrm>
            <a:custGeom>
              <a:avLst/>
              <a:gdLst>
                <a:gd name="T0" fmla="*/ 0 w 214"/>
                <a:gd name="T1" fmla="*/ 126 h 218"/>
                <a:gd name="T2" fmla="*/ 214 w 214"/>
                <a:gd name="T3" fmla="*/ 0 h 218"/>
                <a:gd name="T4" fmla="*/ 214 w 214"/>
                <a:gd name="T5" fmla="*/ 93 h 218"/>
                <a:gd name="T6" fmla="*/ 0 w 214"/>
                <a:gd name="T7" fmla="*/ 218 h 218"/>
                <a:gd name="T8" fmla="*/ 0 w 214"/>
                <a:gd name="T9" fmla="*/ 126 h 218"/>
              </a:gdLst>
              <a:ahLst/>
              <a:cxnLst>
                <a:cxn ang="0">
                  <a:pos x="T0" y="T1"/>
                </a:cxn>
                <a:cxn ang="0">
                  <a:pos x="T2" y="T3"/>
                </a:cxn>
                <a:cxn ang="0">
                  <a:pos x="T4" y="T5"/>
                </a:cxn>
                <a:cxn ang="0">
                  <a:pos x="T6" y="T7"/>
                </a:cxn>
                <a:cxn ang="0">
                  <a:pos x="T8" y="T9"/>
                </a:cxn>
              </a:cxnLst>
              <a:rect l="0" t="0" r="r" b="b"/>
              <a:pathLst>
                <a:path w="214" h="218">
                  <a:moveTo>
                    <a:pt x="0" y="126"/>
                  </a:moveTo>
                  <a:lnTo>
                    <a:pt x="214" y="0"/>
                  </a:lnTo>
                  <a:lnTo>
                    <a:pt x="214" y="93"/>
                  </a:lnTo>
                  <a:lnTo>
                    <a:pt x="0" y="218"/>
                  </a:lnTo>
                  <a:lnTo>
                    <a:pt x="0" y="126"/>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9" name="ïS1ïḑe"/>
            <p:cNvSpPr/>
            <p:nvPr/>
          </p:nvSpPr>
          <p:spPr bwMode="auto">
            <a:xfrm>
              <a:off x="8155744" y="1963743"/>
              <a:ext cx="315538" cy="1652609"/>
            </a:xfrm>
            <a:custGeom>
              <a:avLst/>
              <a:gdLst>
                <a:gd name="T0" fmla="*/ 2 w 219"/>
                <a:gd name="T1" fmla="*/ 1024 h 1147"/>
                <a:gd name="T2" fmla="*/ 219 w 219"/>
                <a:gd name="T3" fmla="*/ 1147 h 1147"/>
                <a:gd name="T4" fmla="*/ 219 w 219"/>
                <a:gd name="T5" fmla="*/ 125 h 1147"/>
                <a:gd name="T6" fmla="*/ 0 w 219"/>
                <a:gd name="T7" fmla="*/ 0 h 1147"/>
                <a:gd name="T8" fmla="*/ 2 w 219"/>
                <a:gd name="T9" fmla="*/ 1024 h 1147"/>
              </a:gdLst>
              <a:ahLst/>
              <a:cxnLst>
                <a:cxn ang="0">
                  <a:pos x="T0" y="T1"/>
                </a:cxn>
                <a:cxn ang="0">
                  <a:pos x="T2" y="T3"/>
                </a:cxn>
                <a:cxn ang="0">
                  <a:pos x="T4" y="T5"/>
                </a:cxn>
                <a:cxn ang="0">
                  <a:pos x="T6" y="T7"/>
                </a:cxn>
                <a:cxn ang="0">
                  <a:pos x="T8" y="T9"/>
                </a:cxn>
              </a:cxnLst>
              <a:rect l="0" t="0" r="r" b="b"/>
              <a:pathLst>
                <a:path w="219" h="1147">
                  <a:moveTo>
                    <a:pt x="2" y="1024"/>
                  </a:moveTo>
                  <a:lnTo>
                    <a:pt x="219" y="1147"/>
                  </a:lnTo>
                  <a:lnTo>
                    <a:pt x="219" y="125"/>
                  </a:lnTo>
                  <a:lnTo>
                    <a:pt x="0" y="0"/>
                  </a:lnTo>
                  <a:lnTo>
                    <a:pt x="2" y="1024"/>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0" name="ïṧļídé"/>
            <p:cNvSpPr/>
            <p:nvPr/>
          </p:nvSpPr>
          <p:spPr bwMode="auto">
            <a:xfrm>
              <a:off x="8471281" y="1991119"/>
              <a:ext cx="262227" cy="1625234"/>
            </a:xfrm>
            <a:custGeom>
              <a:avLst/>
              <a:gdLst>
                <a:gd name="T0" fmla="*/ 0 w 182"/>
                <a:gd name="T1" fmla="*/ 106 h 1128"/>
                <a:gd name="T2" fmla="*/ 182 w 182"/>
                <a:gd name="T3" fmla="*/ 0 h 1128"/>
                <a:gd name="T4" fmla="*/ 182 w 182"/>
                <a:gd name="T5" fmla="*/ 1024 h 1128"/>
                <a:gd name="T6" fmla="*/ 0 w 182"/>
                <a:gd name="T7" fmla="*/ 1128 h 1128"/>
                <a:gd name="T8" fmla="*/ 0 w 182"/>
                <a:gd name="T9" fmla="*/ 106 h 1128"/>
              </a:gdLst>
              <a:ahLst/>
              <a:cxnLst>
                <a:cxn ang="0">
                  <a:pos x="T0" y="T1"/>
                </a:cxn>
                <a:cxn ang="0">
                  <a:pos x="T2" y="T3"/>
                </a:cxn>
                <a:cxn ang="0">
                  <a:pos x="T4" y="T5"/>
                </a:cxn>
                <a:cxn ang="0">
                  <a:pos x="T6" y="T7"/>
                </a:cxn>
                <a:cxn ang="0">
                  <a:pos x="T8" y="T9"/>
                </a:cxn>
              </a:cxnLst>
              <a:rect l="0" t="0" r="r" b="b"/>
              <a:pathLst>
                <a:path w="182" h="1128">
                  <a:moveTo>
                    <a:pt x="0" y="106"/>
                  </a:moveTo>
                  <a:lnTo>
                    <a:pt x="182" y="0"/>
                  </a:lnTo>
                  <a:lnTo>
                    <a:pt x="182" y="1024"/>
                  </a:lnTo>
                  <a:lnTo>
                    <a:pt x="0" y="1128"/>
                  </a:lnTo>
                  <a:lnTo>
                    <a:pt x="0" y="106"/>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1" name="iŝļîde"/>
            <p:cNvSpPr/>
            <p:nvPr/>
          </p:nvSpPr>
          <p:spPr bwMode="auto">
            <a:xfrm>
              <a:off x="8471281" y="1991119"/>
              <a:ext cx="262227" cy="1625234"/>
            </a:xfrm>
            <a:custGeom>
              <a:avLst/>
              <a:gdLst>
                <a:gd name="T0" fmla="*/ 0 w 182"/>
                <a:gd name="T1" fmla="*/ 106 h 1128"/>
                <a:gd name="T2" fmla="*/ 182 w 182"/>
                <a:gd name="T3" fmla="*/ 0 h 1128"/>
                <a:gd name="T4" fmla="*/ 182 w 182"/>
                <a:gd name="T5" fmla="*/ 1024 h 1128"/>
                <a:gd name="T6" fmla="*/ 0 w 182"/>
                <a:gd name="T7" fmla="*/ 1128 h 1128"/>
                <a:gd name="T8" fmla="*/ 0 w 182"/>
                <a:gd name="T9" fmla="*/ 106 h 1128"/>
              </a:gdLst>
              <a:ahLst/>
              <a:cxnLst>
                <a:cxn ang="0">
                  <a:pos x="T0" y="T1"/>
                </a:cxn>
                <a:cxn ang="0">
                  <a:pos x="T2" y="T3"/>
                </a:cxn>
                <a:cxn ang="0">
                  <a:pos x="T4" y="T5"/>
                </a:cxn>
                <a:cxn ang="0">
                  <a:pos x="T6" y="T7"/>
                </a:cxn>
                <a:cxn ang="0">
                  <a:pos x="T8" y="T9"/>
                </a:cxn>
              </a:cxnLst>
              <a:rect l="0" t="0" r="r" b="b"/>
              <a:pathLst>
                <a:path w="182" h="1128">
                  <a:moveTo>
                    <a:pt x="0" y="106"/>
                  </a:moveTo>
                  <a:lnTo>
                    <a:pt x="182" y="0"/>
                  </a:lnTo>
                  <a:lnTo>
                    <a:pt x="182" y="1024"/>
                  </a:lnTo>
                  <a:lnTo>
                    <a:pt x="0" y="1128"/>
                  </a:lnTo>
                  <a:lnTo>
                    <a:pt x="0" y="1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2" name="í$ľîďe"/>
            <p:cNvSpPr/>
            <p:nvPr/>
          </p:nvSpPr>
          <p:spPr bwMode="auto">
            <a:xfrm>
              <a:off x="8155744" y="1818221"/>
              <a:ext cx="577765" cy="325623"/>
            </a:xfrm>
            <a:custGeom>
              <a:avLst/>
              <a:gdLst>
                <a:gd name="T0" fmla="*/ 0 w 401"/>
                <a:gd name="T1" fmla="*/ 101 h 226"/>
                <a:gd name="T2" fmla="*/ 183 w 401"/>
                <a:gd name="T3" fmla="*/ 0 h 226"/>
                <a:gd name="T4" fmla="*/ 401 w 401"/>
                <a:gd name="T5" fmla="*/ 120 h 226"/>
                <a:gd name="T6" fmla="*/ 219 w 401"/>
                <a:gd name="T7" fmla="*/ 226 h 226"/>
                <a:gd name="T8" fmla="*/ 13 w 401"/>
                <a:gd name="T9" fmla="*/ 108 h 226"/>
                <a:gd name="T10" fmla="*/ 0 w 401"/>
                <a:gd name="T11" fmla="*/ 101 h 226"/>
              </a:gdLst>
              <a:ahLst/>
              <a:cxnLst>
                <a:cxn ang="0">
                  <a:pos x="T0" y="T1"/>
                </a:cxn>
                <a:cxn ang="0">
                  <a:pos x="T2" y="T3"/>
                </a:cxn>
                <a:cxn ang="0">
                  <a:pos x="T4" y="T5"/>
                </a:cxn>
                <a:cxn ang="0">
                  <a:pos x="T6" y="T7"/>
                </a:cxn>
                <a:cxn ang="0">
                  <a:pos x="T8" y="T9"/>
                </a:cxn>
                <a:cxn ang="0">
                  <a:pos x="T10" y="T11"/>
                </a:cxn>
              </a:cxnLst>
              <a:rect l="0" t="0" r="r" b="b"/>
              <a:pathLst>
                <a:path w="401" h="226">
                  <a:moveTo>
                    <a:pt x="0" y="101"/>
                  </a:moveTo>
                  <a:lnTo>
                    <a:pt x="183" y="0"/>
                  </a:lnTo>
                  <a:lnTo>
                    <a:pt x="401" y="120"/>
                  </a:lnTo>
                  <a:lnTo>
                    <a:pt x="219" y="226"/>
                  </a:lnTo>
                  <a:lnTo>
                    <a:pt x="13" y="108"/>
                  </a:lnTo>
                  <a:lnTo>
                    <a:pt x="0" y="101"/>
                  </a:lnTo>
                  <a:close/>
                </a:path>
              </a:pathLst>
            </a:custGeom>
            <a:solidFill>
              <a:srgbClr val="8498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3" name="îs1íḋè"/>
            <p:cNvSpPr/>
            <p:nvPr/>
          </p:nvSpPr>
          <p:spPr bwMode="auto">
            <a:xfrm>
              <a:off x="8186001" y="2021375"/>
              <a:ext cx="105179" cy="208918"/>
            </a:xfrm>
            <a:custGeom>
              <a:avLst/>
              <a:gdLst>
                <a:gd name="T0" fmla="*/ 73 w 73"/>
                <a:gd name="T1" fmla="*/ 145 h 145"/>
                <a:gd name="T2" fmla="*/ 0 w 73"/>
                <a:gd name="T3" fmla="*/ 104 h 145"/>
                <a:gd name="T4" fmla="*/ 0 w 73"/>
                <a:gd name="T5" fmla="*/ 0 h 145"/>
                <a:gd name="T6" fmla="*/ 73 w 73"/>
                <a:gd name="T7" fmla="*/ 41 h 145"/>
                <a:gd name="T8" fmla="*/ 73 w 73"/>
                <a:gd name="T9" fmla="*/ 145 h 145"/>
              </a:gdLst>
              <a:ahLst/>
              <a:cxnLst>
                <a:cxn ang="0">
                  <a:pos x="T0" y="T1"/>
                </a:cxn>
                <a:cxn ang="0">
                  <a:pos x="T2" y="T3"/>
                </a:cxn>
                <a:cxn ang="0">
                  <a:pos x="T4" y="T5"/>
                </a:cxn>
                <a:cxn ang="0">
                  <a:pos x="T6" y="T7"/>
                </a:cxn>
                <a:cxn ang="0">
                  <a:pos x="T8" y="T9"/>
                </a:cxn>
              </a:cxnLst>
              <a:rect l="0" t="0" r="r" b="b"/>
              <a:pathLst>
                <a:path w="73" h="145">
                  <a:moveTo>
                    <a:pt x="73" y="145"/>
                  </a:moveTo>
                  <a:lnTo>
                    <a:pt x="0" y="104"/>
                  </a:lnTo>
                  <a:lnTo>
                    <a:pt x="0" y="0"/>
                  </a:lnTo>
                  <a:lnTo>
                    <a:pt x="73" y="41"/>
                  </a:lnTo>
                  <a:lnTo>
                    <a:pt x="73" y="145"/>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4" name="îšḷide"/>
            <p:cNvSpPr/>
            <p:nvPr/>
          </p:nvSpPr>
          <p:spPr bwMode="auto">
            <a:xfrm>
              <a:off x="8186001" y="2021375"/>
              <a:ext cx="15850" cy="149844"/>
            </a:xfrm>
            <a:custGeom>
              <a:avLst/>
              <a:gdLst>
                <a:gd name="T0" fmla="*/ 11 w 11"/>
                <a:gd name="T1" fmla="*/ 97 h 104"/>
                <a:gd name="T2" fmla="*/ 0 w 11"/>
                <a:gd name="T3" fmla="*/ 104 h 104"/>
                <a:gd name="T4" fmla="*/ 0 w 11"/>
                <a:gd name="T5" fmla="*/ 0 h 104"/>
                <a:gd name="T6" fmla="*/ 11 w 11"/>
                <a:gd name="T7" fmla="*/ 6 h 104"/>
                <a:gd name="T8" fmla="*/ 11 w 11"/>
                <a:gd name="T9" fmla="*/ 97 h 104"/>
              </a:gdLst>
              <a:ahLst/>
              <a:cxnLst>
                <a:cxn ang="0">
                  <a:pos x="T0" y="T1"/>
                </a:cxn>
                <a:cxn ang="0">
                  <a:pos x="T2" y="T3"/>
                </a:cxn>
                <a:cxn ang="0">
                  <a:pos x="T4" y="T5"/>
                </a:cxn>
                <a:cxn ang="0">
                  <a:pos x="T6" y="T7"/>
                </a:cxn>
                <a:cxn ang="0">
                  <a:pos x="T8" y="T9"/>
                </a:cxn>
              </a:cxnLst>
              <a:rect l="0" t="0" r="r" b="b"/>
              <a:pathLst>
                <a:path w="11" h="104">
                  <a:moveTo>
                    <a:pt x="11" y="97"/>
                  </a:moveTo>
                  <a:lnTo>
                    <a:pt x="0" y="104"/>
                  </a:lnTo>
                  <a:lnTo>
                    <a:pt x="0" y="0"/>
                  </a:lnTo>
                  <a:lnTo>
                    <a:pt x="11" y="6"/>
                  </a:lnTo>
                  <a:lnTo>
                    <a:pt x="11" y="9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5" name="íśļíďe"/>
            <p:cNvSpPr/>
            <p:nvPr/>
          </p:nvSpPr>
          <p:spPr bwMode="auto">
            <a:xfrm>
              <a:off x="8186001" y="2204358"/>
              <a:ext cx="105179" cy="208918"/>
            </a:xfrm>
            <a:custGeom>
              <a:avLst/>
              <a:gdLst>
                <a:gd name="T0" fmla="*/ 73 w 73"/>
                <a:gd name="T1" fmla="*/ 145 h 145"/>
                <a:gd name="T2" fmla="*/ 0 w 73"/>
                <a:gd name="T3" fmla="*/ 105 h 145"/>
                <a:gd name="T4" fmla="*/ 0 w 73"/>
                <a:gd name="T5" fmla="*/ 0 h 145"/>
                <a:gd name="T6" fmla="*/ 73 w 73"/>
                <a:gd name="T7" fmla="*/ 41 h 145"/>
                <a:gd name="T8" fmla="*/ 73 w 73"/>
                <a:gd name="T9" fmla="*/ 145 h 145"/>
              </a:gdLst>
              <a:ahLst/>
              <a:cxnLst>
                <a:cxn ang="0">
                  <a:pos x="T0" y="T1"/>
                </a:cxn>
                <a:cxn ang="0">
                  <a:pos x="T2" y="T3"/>
                </a:cxn>
                <a:cxn ang="0">
                  <a:pos x="T4" y="T5"/>
                </a:cxn>
                <a:cxn ang="0">
                  <a:pos x="T6" y="T7"/>
                </a:cxn>
                <a:cxn ang="0">
                  <a:pos x="T8" y="T9"/>
                </a:cxn>
              </a:cxnLst>
              <a:rect l="0" t="0" r="r" b="b"/>
              <a:pathLst>
                <a:path w="73" h="145">
                  <a:moveTo>
                    <a:pt x="73" y="145"/>
                  </a:moveTo>
                  <a:lnTo>
                    <a:pt x="0" y="105"/>
                  </a:lnTo>
                  <a:lnTo>
                    <a:pt x="0" y="0"/>
                  </a:lnTo>
                  <a:lnTo>
                    <a:pt x="73" y="41"/>
                  </a:lnTo>
                  <a:lnTo>
                    <a:pt x="73" y="145"/>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6" name="íṡliḑê"/>
            <p:cNvSpPr/>
            <p:nvPr/>
          </p:nvSpPr>
          <p:spPr bwMode="auto">
            <a:xfrm>
              <a:off x="8186001" y="2204358"/>
              <a:ext cx="15850" cy="151286"/>
            </a:xfrm>
            <a:custGeom>
              <a:avLst/>
              <a:gdLst>
                <a:gd name="T0" fmla="*/ 11 w 11"/>
                <a:gd name="T1" fmla="*/ 99 h 105"/>
                <a:gd name="T2" fmla="*/ 0 w 11"/>
                <a:gd name="T3" fmla="*/ 105 h 105"/>
                <a:gd name="T4" fmla="*/ 0 w 11"/>
                <a:gd name="T5" fmla="*/ 0 h 105"/>
                <a:gd name="T6" fmla="*/ 11 w 11"/>
                <a:gd name="T7" fmla="*/ 6 h 105"/>
                <a:gd name="T8" fmla="*/ 11 w 11"/>
                <a:gd name="T9" fmla="*/ 99 h 105"/>
              </a:gdLst>
              <a:ahLst/>
              <a:cxnLst>
                <a:cxn ang="0">
                  <a:pos x="T0" y="T1"/>
                </a:cxn>
                <a:cxn ang="0">
                  <a:pos x="T2" y="T3"/>
                </a:cxn>
                <a:cxn ang="0">
                  <a:pos x="T4" y="T5"/>
                </a:cxn>
                <a:cxn ang="0">
                  <a:pos x="T6" y="T7"/>
                </a:cxn>
                <a:cxn ang="0">
                  <a:pos x="T8" y="T9"/>
                </a:cxn>
              </a:cxnLst>
              <a:rect l="0" t="0" r="r" b="b"/>
              <a:pathLst>
                <a:path w="11" h="105">
                  <a:moveTo>
                    <a:pt x="11" y="99"/>
                  </a:moveTo>
                  <a:lnTo>
                    <a:pt x="0" y="105"/>
                  </a:lnTo>
                  <a:lnTo>
                    <a:pt x="0" y="0"/>
                  </a:lnTo>
                  <a:lnTo>
                    <a:pt x="11" y="6"/>
                  </a:lnTo>
                  <a:lnTo>
                    <a:pt x="11" y="99"/>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7" name="iṡlîḍe"/>
            <p:cNvSpPr/>
            <p:nvPr/>
          </p:nvSpPr>
          <p:spPr bwMode="auto">
            <a:xfrm>
              <a:off x="8186001" y="2388782"/>
              <a:ext cx="105179" cy="210359"/>
            </a:xfrm>
            <a:custGeom>
              <a:avLst/>
              <a:gdLst>
                <a:gd name="T0" fmla="*/ 73 w 73"/>
                <a:gd name="T1" fmla="*/ 146 h 146"/>
                <a:gd name="T2" fmla="*/ 0 w 73"/>
                <a:gd name="T3" fmla="*/ 104 h 146"/>
                <a:gd name="T4" fmla="*/ 0 w 73"/>
                <a:gd name="T5" fmla="*/ 0 h 146"/>
                <a:gd name="T6" fmla="*/ 73 w 73"/>
                <a:gd name="T7" fmla="*/ 42 h 146"/>
                <a:gd name="T8" fmla="*/ 73 w 73"/>
                <a:gd name="T9" fmla="*/ 146 h 146"/>
              </a:gdLst>
              <a:ahLst/>
              <a:cxnLst>
                <a:cxn ang="0">
                  <a:pos x="T0" y="T1"/>
                </a:cxn>
                <a:cxn ang="0">
                  <a:pos x="T2" y="T3"/>
                </a:cxn>
                <a:cxn ang="0">
                  <a:pos x="T4" y="T5"/>
                </a:cxn>
                <a:cxn ang="0">
                  <a:pos x="T6" y="T7"/>
                </a:cxn>
                <a:cxn ang="0">
                  <a:pos x="T8" y="T9"/>
                </a:cxn>
              </a:cxnLst>
              <a:rect l="0" t="0" r="r" b="b"/>
              <a:pathLst>
                <a:path w="73" h="146">
                  <a:moveTo>
                    <a:pt x="73" y="146"/>
                  </a:moveTo>
                  <a:lnTo>
                    <a:pt x="0" y="104"/>
                  </a:lnTo>
                  <a:lnTo>
                    <a:pt x="0" y="0"/>
                  </a:lnTo>
                  <a:lnTo>
                    <a:pt x="73" y="42"/>
                  </a:lnTo>
                  <a:lnTo>
                    <a:pt x="73" y="146"/>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8" name="isliḍè"/>
            <p:cNvSpPr/>
            <p:nvPr/>
          </p:nvSpPr>
          <p:spPr bwMode="auto">
            <a:xfrm>
              <a:off x="8186001" y="2388782"/>
              <a:ext cx="15850" cy="149844"/>
            </a:xfrm>
            <a:custGeom>
              <a:avLst/>
              <a:gdLst>
                <a:gd name="T0" fmla="*/ 11 w 11"/>
                <a:gd name="T1" fmla="*/ 98 h 104"/>
                <a:gd name="T2" fmla="*/ 0 w 11"/>
                <a:gd name="T3" fmla="*/ 104 h 104"/>
                <a:gd name="T4" fmla="*/ 0 w 11"/>
                <a:gd name="T5" fmla="*/ 0 h 104"/>
                <a:gd name="T6" fmla="*/ 11 w 11"/>
                <a:gd name="T7" fmla="*/ 7 h 104"/>
                <a:gd name="T8" fmla="*/ 11 w 11"/>
                <a:gd name="T9" fmla="*/ 98 h 104"/>
              </a:gdLst>
              <a:ahLst/>
              <a:cxnLst>
                <a:cxn ang="0">
                  <a:pos x="T0" y="T1"/>
                </a:cxn>
                <a:cxn ang="0">
                  <a:pos x="T2" y="T3"/>
                </a:cxn>
                <a:cxn ang="0">
                  <a:pos x="T4" y="T5"/>
                </a:cxn>
                <a:cxn ang="0">
                  <a:pos x="T6" y="T7"/>
                </a:cxn>
                <a:cxn ang="0">
                  <a:pos x="T8" y="T9"/>
                </a:cxn>
              </a:cxnLst>
              <a:rect l="0" t="0" r="r" b="b"/>
              <a:pathLst>
                <a:path w="11" h="104">
                  <a:moveTo>
                    <a:pt x="11" y="98"/>
                  </a:moveTo>
                  <a:lnTo>
                    <a:pt x="0" y="104"/>
                  </a:lnTo>
                  <a:lnTo>
                    <a:pt x="0" y="0"/>
                  </a:lnTo>
                  <a:lnTo>
                    <a:pt x="11" y="7"/>
                  </a:lnTo>
                  <a:lnTo>
                    <a:pt x="11" y="98"/>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9" name="ïṣľiḑe"/>
            <p:cNvSpPr/>
            <p:nvPr/>
          </p:nvSpPr>
          <p:spPr bwMode="auto">
            <a:xfrm>
              <a:off x="8186001" y="2571765"/>
              <a:ext cx="105179" cy="211799"/>
            </a:xfrm>
            <a:custGeom>
              <a:avLst/>
              <a:gdLst>
                <a:gd name="T0" fmla="*/ 73 w 73"/>
                <a:gd name="T1" fmla="*/ 147 h 147"/>
                <a:gd name="T2" fmla="*/ 0 w 73"/>
                <a:gd name="T3" fmla="*/ 106 h 147"/>
                <a:gd name="T4" fmla="*/ 0 w 73"/>
                <a:gd name="T5" fmla="*/ 0 h 147"/>
                <a:gd name="T6" fmla="*/ 73 w 73"/>
                <a:gd name="T7" fmla="*/ 41 h 147"/>
                <a:gd name="T8" fmla="*/ 73 w 73"/>
                <a:gd name="T9" fmla="*/ 147 h 147"/>
              </a:gdLst>
              <a:ahLst/>
              <a:cxnLst>
                <a:cxn ang="0">
                  <a:pos x="T0" y="T1"/>
                </a:cxn>
                <a:cxn ang="0">
                  <a:pos x="T2" y="T3"/>
                </a:cxn>
                <a:cxn ang="0">
                  <a:pos x="T4" y="T5"/>
                </a:cxn>
                <a:cxn ang="0">
                  <a:pos x="T6" y="T7"/>
                </a:cxn>
                <a:cxn ang="0">
                  <a:pos x="T8" y="T9"/>
                </a:cxn>
              </a:cxnLst>
              <a:rect l="0" t="0" r="r" b="b"/>
              <a:pathLst>
                <a:path w="73" h="147">
                  <a:moveTo>
                    <a:pt x="73" y="147"/>
                  </a:moveTo>
                  <a:lnTo>
                    <a:pt x="0" y="106"/>
                  </a:lnTo>
                  <a:lnTo>
                    <a:pt x="0" y="0"/>
                  </a:lnTo>
                  <a:lnTo>
                    <a:pt x="73" y="41"/>
                  </a:lnTo>
                  <a:lnTo>
                    <a:pt x="73" y="147"/>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0" name="ïSļîḋé"/>
            <p:cNvSpPr/>
            <p:nvPr/>
          </p:nvSpPr>
          <p:spPr bwMode="auto">
            <a:xfrm>
              <a:off x="8186001" y="2571765"/>
              <a:ext cx="15850" cy="152725"/>
            </a:xfrm>
            <a:custGeom>
              <a:avLst/>
              <a:gdLst>
                <a:gd name="T0" fmla="*/ 11 w 11"/>
                <a:gd name="T1" fmla="*/ 100 h 106"/>
                <a:gd name="T2" fmla="*/ 0 w 11"/>
                <a:gd name="T3" fmla="*/ 106 h 106"/>
                <a:gd name="T4" fmla="*/ 0 w 11"/>
                <a:gd name="T5" fmla="*/ 0 h 106"/>
                <a:gd name="T6" fmla="*/ 11 w 11"/>
                <a:gd name="T7" fmla="*/ 6 h 106"/>
                <a:gd name="T8" fmla="*/ 11 w 11"/>
                <a:gd name="T9" fmla="*/ 100 h 106"/>
              </a:gdLst>
              <a:ahLst/>
              <a:cxnLst>
                <a:cxn ang="0">
                  <a:pos x="T0" y="T1"/>
                </a:cxn>
                <a:cxn ang="0">
                  <a:pos x="T2" y="T3"/>
                </a:cxn>
                <a:cxn ang="0">
                  <a:pos x="T4" y="T5"/>
                </a:cxn>
                <a:cxn ang="0">
                  <a:pos x="T6" y="T7"/>
                </a:cxn>
                <a:cxn ang="0">
                  <a:pos x="T8" y="T9"/>
                </a:cxn>
              </a:cxnLst>
              <a:rect l="0" t="0" r="r" b="b"/>
              <a:pathLst>
                <a:path w="11" h="106">
                  <a:moveTo>
                    <a:pt x="11" y="100"/>
                  </a:moveTo>
                  <a:lnTo>
                    <a:pt x="0" y="106"/>
                  </a:lnTo>
                  <a:lnTo>
                    <a:pt x="0" y="0"/>
                  </a:lnTo>
                  <a:lnTo>
                    <a:pt x="11" y="6"/>
                  </a:lnTo>
                  <a:lnTo>
                    <a:pt x="11" y="100"/>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1" name="íšľíḍè"/>
            <p:cNvSpPr/>
            <p:nvPr/>
          </p:nvSpPr>
          <p:spPr bwMode="auto">
            <a:xfrm>
              <a:off x="8314233" y="2093417"/>
              <a:ext cx="46105" cy="175779"/>
            </a:xfrm>
            <a:custGeom>
              <a:avLst/>
              <a:gdLst>
                <a:gd name="T0" fmla="*/ 32 w 32"/>
                <a:gd name="T1" fmla="*/ 122 h 122"/>
                <a:gd name="T2" fmla="*/ 0 w 32"/>
                <a:gd name="T3" fmla="*/ 104 h 122"/>
                <a:gd name="T4" fmla="*/ 0 w 32"/>
                <a:gd name="T5" fmla="*/ 0 h 122"/>
                <a:gd name="T6" fmla="*/ 32 w 32"/>
                <a:gd name="T7" fmla="*/ 18 h 122"/>
                <a:gd name="T8" fmla="*/ 32 w 32"/>
                <a:gd name="T9" fmla="*/ 122 h 122"/>
              </a:gdLst>
              <a:ahLst/>
              <a:cxnLst>
                <a:cxn ang="0">
                  <a:pos x="T0" y="T1"/>
                </a:cxn>
                <a:cxn ang="0">
                  <a:pos x="T2" y="T3"/>
                </a:cxn>
                <a:cxn ang="0">
                  <a:pos x="T4" y="T5"/>
                </a:cxn>
                <a:cxn ang="0">
                  <a:pos x="T6" y="T7"/>
                </a:cxn>
                <a:cxn ang="0">
                  <a:pos x="T8" y="T9"/>
                </a:cxn>
              </a:cxnLst>
              <a:rect l="0" t="0" r="r" b="b"/>
              <a:pathLst>
                <a:path w="32" h="122">
                  <a:moveTo>
                    <a:pt x="32" y="122"/>
                  </a:moveTo>
                  <a:lnTo>
                    <a:pt x="0" y="104"/>
                  </a:lnTo>
                  <a:lnTo>
                    <a:pt x="0" y="0"/>
                  </a:lnTo>
                  <a:lnTo>
                    <a:pt x="32" y="18"/>
                  </a:lnTo>
                  <a:lnTo>
                    <a:pt x="32" y="122"/>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2" name="îśļiḋê"/>
            <p:cNvSpPr/>
            <p:nvPr/>
          </p:nvSpPr>
          <p:spPr bwMode="auto">
            <a:xfrm>
              <a:off x="8314233" y="2093417"/>
              <a:ext cx="15850" cy="149844"/>
            </a:xfrm>
            <a:custGeom>
              <a:avLst/>
              <a:gdLst>
                <a:gd name="T0" fmla="*/ 11 w 11"/>
                <a:gd name="T1" fmla="*/ 97 h 104"/>
                <a:gd name="T2" fmla="*/ 0 w 11"/>
                <a:gd name="T3" fmla="*/ 104 h 104"/>
                <a:gd name="T4" fmla="*/ 0 w 11"/>
                <a:gd name="T5" fmla="*/ 0 h 104"/>
                <a:gd name="T6" fmla="*/ 11 w 11"/>
                <a:gd name="T7" fmla="*/ 6 h 104"/>
                <a:gd name="T8" fmla="*/ 11 w 11"/>
                <a:gd name="T9" fmla="*/ 97 h 104"/>
              </a:gdLst>
              <a:ahLst/>
              <a:cxnLst>
                <a:cxn ang="0">
                  <a:pos x="T0" y="T1"/>
                </a:cxn>
                <a:cxn ang="0">
                  <a:pos x="T2" y="T3"/>
                </a:cxn>
                <a:cxn ang="0">
                  <a:pos x="T4" y="T5"/>
                </a:cxn>
                <a:cxn ang="0">
                  <a:pos x="T6" y="T7"/>
                </a:cxn>
                <a:cxn ang="0">
                  <a:pos x="T8" y="T9"/>
                </a:cxn>
              </a:cxnLst>
              <a:rect l="0" t="0" r="r" b="b"/>
              <a:pathLst>
                <a:path w="11" h="104">
                  <a:moveTo>
                    <a:pt x="11" y="97"/>
                  </a:moveTo>
                  <a:lnTo>
                    <a:pt x="0" y="104"/>
                  </a:lnTo>
                  <a:lnTo>
                    <a:pt x="0" y="0"/>
                  </a:lnTo>
                  <a:lnTo>
                    <a:pt x="11" y="6"/>
                  </a:lnTo>
                  <a:lnTo>
                    <a:pt x="11" y="9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3" name="iSļîďê"/>
            <p:cNvSpPr/>
            <p:nvPr/>
          </p:nvSpPr>
          <p:spPr bwMode="auto">
            <a:xfrm>
              <a:off x="8314233" y="2277839"/>
              <a:ext cx="46105" cy="174338"/>
            </a:xfrm>
            <a:custGeom>
              <a:avLst/>
              <a:gdLst>
                <a:gd name="T0" fmla="*/ 32 w 32"/>
                <a:gd name="T1" fmla="*/ 121 h 121"/>
                <a:gd name="T2" fmla="*/ 0 w 32"/>
                <a:gd name="T3" fmla="*/ 104 h 121"/>
                <a:gd name="T4" fmla="*/ 0 w 32"/>
                <a:gd name="T5" fmla="*/ 0 h 121"/>
                <a:gd name="T6" fmla="*/ 32 w 32"/>
                <a:gd name="T7" fmla="*/ 17 h 121"/>
                <a:gd name="T8" fmla="*/ 32 w 32"/>
                <a:gd name="T9" fmla="*/ 121 h 121"/>
              </a:gdLst>
              <a:ahLst/>
              <a:cxnLst>
                <a:cxn ang="0">
                  <a:pos x="T0" y="T1"/>
                </a:cxn>
                <a:cxn ang="0">
                  <a:pos x="T2" y="T3"/>
                </a:cxn>
                <a:cxn ang="0">
                  <a:pos x="T4" y="T5"/>
                </a:cxn>
                <a:cxn ang="0">
                  <a:pos x="T6" y="T7"/>
                </a:cxn>
                <a:cxn ang="0">
                  <a:pos x="T8" y="T9"/>
                </a:cxn>
              </a:cxnLst>
              <a:rect l="0" t="0" r="r" b="b"/>
              <a:pathLst>
                <a:path w="32" h="121">
                  <a:moveTo>
                    <a:pt x="32" y="121"/>
                  </a:moveTo>
                  <a:lnTo>
                    <a:pt x="0" y="104"/>
                  </a:lnTo>
                  <a:lnTo>
                    <a:pt x="0" y="0"/>
                  </a:lnTo>
                  <a:lnTo>
                    <a:pt x="32" y="17"/>
                  </a:lnTo>
                  <a:lnTo>
                    <a:pt x="32" y="121"/>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4" name="ïsḻiḑè"/>
            <p:cNvSpPr/>
            <p:nvPr/>
          </p:nvSpPr>
          <p:spPr bwMode="auto">
            <a:xfrm>
              <a:off x="8314233" y="2277839"/>
              <a:ext cx="15850" cy="149844"/>
            </a:xfrm>
            <a:custGeom>
              <a:avLst/>
              <a:gdLst>
                <a:gd name="T0" fmla="*/ 11 w 11"/>
                <a:gd name="T1" fmla="*/ 98 h 104"/>
                <a:gd name="T2" fmla="*/ 0 w 11"/>
                <a:gd name="T3" fmla="*/ 104 h 104"/>
                <a:gd name="T4" fmla="*/ 0 w 11"/>
                <a:gd name="T5" fmla="*/ 0 h 104"/>
                <a:gd name="T6" fmla="*/ 11 w 11"/>
                <a:gd name="T7" fmla="*/ 7 h 104"/>
                <a:gd name="T8" fmla="*/ 11 w 11"/>
                <a:gd name="T9" fmla="*/ 98 h 104"/>
              </a:gdLst>
              <a:ahLst/>
              <a:cxnLst>
                <a:cxn ang="0">
                  <a:pos x="T0" y="T1"/>
                </a:cxn>
                <a:cxn ang="0">
                  <a:pos x="T2" y="T3"/>
                </a:cxn>
                <a:cxn ang="0">
                  <a:pos x="T4" y="T5"/>
                </a:cxn>
                <a:cxn ang="0">
                  <a:pos x="T6" y="T7"/>
                </a:cxn>
                <a:cxn ang="0">
                  <a:pos x="T8" y="T9"/>
                </a:cxn>
              </a:cxnLst>
              <a:rect l="0" t="0" r="r" b="b"/>
              <a:pathLst>
                <a:path w="11" h="104">
                  <a:moveTo>
                    <a:pt x="11" y="98"/>
                  </a:moveTo>
                  <a:lnTo>
                    <a:pt x="0" y="104"/>
                  </a:lnTo>
                  <a:lnTo>
                    <a:pt x="0" y="0"/>
                  </a:lnTo>
                  <a:lnTo>
                    <a:pt x="11" y="7"/>
                  </a:lnTo>
                  <a:lnTo>
                    <a:pt x="11" y="98"/>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5" name="î$ḷiḍè"/>
            <p:cNvSpPr/>
            <p:nvPr/>
          </p:nvSpPr>
          <p:spPr bwMode="auto">
            <a:xfrm>
              <a:off x="8302706" y="2455059"/>
              <a:ext cx="44666" cy="175779"/>
            </a:xfrm>
            <a:custGeom>
              <a:avLst/>
              <a:gdLst>
                <a:gd name="T0" fmla="*/ 31 w 31"/>
                <a:gd name="T1" fmla="*/ 122 h 122"/>
                <a:gd name="T2" fmla="*/ 0 w 31"/>
                <a:gd name="T3" fmla="*/ 104 h 122"/>
                <a:gd name="T4" fmla="*/ 0 w 31"/>
                <a:gd name="T5" fmla="*/ 0 h 122"/>
                <a:gd name="T6" fmla="*/ 31 w 31"/>
                <a:gd name="T7" fmla="*/ 19 h 122"/>
                <a:gd name="T8" fmla="*/ 31 w 31"/>
                <a:gd name="T9" fmla="*/ 122 h 122"/>
              </a:gdLst>
              <a:ahLst/>
              <a:cxnLst>
                <a:cxn ang="0">
                  <a:pos x="T0" y="T1"/>
                </a:cxn>
                <a:cxn ang="0">
                  <a:pos x="T2" y="T3"/>
                </a:cxn>
                <a:cxn ang="0">
                  <a:pos x="T4" y="T5"/>
                </a:cxn>
                <a:cxn ang="0">
                  <a:pos x="T6" y="T7"/>
                </a:cxn>
                <a:cxn ang="0">
                  <a:pos x="T8" y="T9"/>
                </a:cxn>
              </a:cxnLst>
              <a:rect l="0" t="0" r="r" b="b"/>
              <a:pathLst>
                <a:path w="31" h="122">
                  <a:moveTo>
                    <a:pt x="31" y="122"/>
                  </a:moveTo>
                  <a:lnTo>
                    <a:pt x="0" y="104"/>
                  </a:lnTo>
                  <a:lnTo>
                    <a:pt x="0" y="0"/>
                  </a:lnTo>
                  <a:lnTo>
                    <a:pt x="31" y="19"/>
                  </a:lnTo>
                  <a:lnTo>
                    <a:pt x="31" y="122"/>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6" name="íṥ1îḋè"/>
            <p:cNvSpPr/>
            <p:nvPr/>
          </p:nvSpPr>
          <p:spPr bwMode="auto">
            <a:xfrm>
              <a:off x="8302706" y="2455059"/>
              <a:ext cx="15850" cy="149844"/>
            </a:xfrm>
            <a:custGeom>
              <a:avLst/>
              <a:gdLst>
                <a:gd name="T0" fmla="*/ 11 w 11"/>
                <a:gd name="T1" fmla="*/ 98 h 104"/>
                <a:gd name="T2" fmla="*/ 0 w 11"/>
                <a:gd name="T3" fmla="*/ 104 h 104"/>
                <a:gd name="T4" fmla="*/ 0 w 11"/>
                <a:gd name="T5" fmla="*/ 0 h 104"/>
                <a:gd name="T6" fmla="*/ 11 w 11"/>
                <a:gd name="T7" fmla="*/ 6 h 104"/>
                <a:gd name="T8" fmla="*/ 11 w 11"/>
                <a:gd name="T9" fmla="*/ 98 h 104"/>
              </a:gdLst>
              <a:ahLst/>
              <a:cxnLst>
                <a:cxn ang="0">
                  <a:pos x="T0" y="T1"/>
                </a:cxn>
                <a:cxn ang="0">
                  <a:pos x="T2" y="T3"/>
                </a:cxn>
                <a:cxn ang="0">
                  <a:pos x="T4" y="T5"/>
                </a:cxn>
                <a:cxn ang="0">
                  <a:pos x="T6" y="T7"/>
                </a:cxn>
                <a:cxn ang="0">
                  <a:pos x="T8" y="T9"/>
                </a:cxn>
              </a:cxnLst>
              <a:rect l="0" t="0" r="r" b="b"/>
              <a:pathLst>
                <a:path w="11" h="104">
                  <a:moveTo>
                    <a:pt x="11" y="98"/>
                  </a:moveTo>
                  <a:lnTo>
                    <a:pt x="0" y="104"/>
                  </a:lnTo>
                  <a:lnTo>
                    <a:pt x="0" y="0"/>
                  </a:lnTo>
                  <a:lnTo>
                    <a:pt x="11" y="6"/>
                  </a:lnTo>
                  <a:lnTo>
                    <a:pt x="11" y="98"/>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7" name="ïŝḷîḍe"/>
            <p:cNvSpPr/>
            <p:nvPr/>
          </p:nvSpPr>
          <p:spPr bwMode="auto">
            <a:xfrm>
              <a:off x="8302706" y="2640924"/>
              <a:ext cx="44666" cy="172897"/>
            </a:xfrm>
            <a:custGeom>
              <a:avLst/>
              <a:gdLst>
                <a:gd name="T0" fmla="*/ 31 w 31"/>
                <a:gd name="T1" fmla="*/ 120 h 120"/>
                <a:gd name="T2" fmla="*/ 0 w 31"/>
                <a:gd name="T3" fmla="*/ 104 h 120"/>
                <a:gd name="T4" fmla="*/ 0 w 31"/>
                <a:gd name="T5" fmla="*/ 0 h 120"/>
                <a:gd name="T6" fmla="*/ 31 w 31"/>
                <a:gd name="T7" fmla="*/ 16 h 120"/>
                <a:gd name="T8" fmla="*/ 31 w 31"/>
                <a:gd name="T9" fmla="*/ 120 h 120"/>
              </a:gdLst>
              <a:ahLst/>
              <a:cxnLst>
                <a:cxn ang="0">
                  <a:pos x="T0" y="T1"/>
                </a:cxn>
                <a:cxn ang="0">
                  <a:pos x="T2" y="T3"/>
                </a:cxn>
                <a:cxn ang="0">
                  <a:pos x="T4" y="T5"/>
                </a:cxn>
                <a:cxn ang="0">
                  <a:pos x="T6" y="T7"/>
                </a:cxn>
                <a:cxn ang="0">
                  <a:pos x="T8" y="T9"/>
                </a:cxn>
              </a:cxnLst>
              <a:rect l="0" t="0" r="r" b="b"/>
              <a:pathLst>
                <a:path w="31" h="120">
                  <a:moveTo>
                    <a:pt x="31" y="120"/>
                  </a:moveTo>
                  <a:lnTo>
                    <a:pt x="0" y="104"/>
                  </a:lnTo>
                  <a:lnTo>
                    <a:pt x="0" y="0"/>
                  </a:lnTo>
                  <a:lnTo>
                    <a:pt x="31" y="16"/>
                  </a:lnTo>
                  <a:lnTo>
                    <a:pt x="31" y="120"/>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8" name="ïŝľîďé"/>
            <p:cNvSpPr/>
            <p:nvPr/>
          </p:nvSpPr>
          <p:spPr bwMode="auto">
            <a:xfrm>
              <a:off x="8302706" y="2640924"/>
              <a:ext cx="15850" cy="149844"/>
            </a:xfrm>
            <a:custGeom>
              <a:avLst/>
              <a:gdLst>
                <a:gd name="T0" fmla="*/ 11 w 11"/>
                <a:gd name="T1" fmla="*/ 97 h 104"/>
                <a:gd name="T2" fmla="*/ 0 w 11"/>
                <a:gd name="T3" fmla="*/ 104 h 104"/>
                <a:gd name="T4" fmla="*/ 0 w 11"/>
                <a:gd name="T5" fmla="*/ 0 h 104"/>
                <a:gd name="T6" fmla="*/ 11 w 11"/>
                <a:gd name="T7" fmla="*/ 6 h 104"/>
                <a:gd name="T8" fmla="*/ 11 w 11"/>
                <a:gd name="T9" fmla="*/ 97 h 104"/>
              </a:gdLst>
              <a:ahLst/>
              <a:cxnLst>
                <a:cxn ang="0">
                  <a:pos x="T0" y="T1"/>
                </a:cxn>
                <a:cxn ang="0">
                  <a:pos x="T2" y="T3"/>
                </a:cxn>
                <a:cxn ang="0">
                  <a:pos x="T4" y="T5"/>
                </a:cxn>
                <a:cxn ang="0">
                  <a:pos x="T6" y="T7"/>
                </a:cxn>
                <a:cxn ang="0">
                  <a:pos x="T8" y="T9"/>
                </a:cxn>
              </a:cxnLst>
              <a:rect l="0" t="0" r="r" b="b"/>
              <a:pathLst>
                <a:path w="11" h="104">
                  <a:moveTo>
                    <a:pt x="11" y="97"/>
                  </a:moveTo>
                  <a:lnTo>
                    <a:pt x="0" y="104"/>
                  </a:lnTo>
                  <a:lnTo>
                    <a:pt x="0" y="0"/>
                  </a:lnTo>
                  <a:lnTo>
                    <a:pt x="11" y="6"/>
                  </a:lnTo>
                  <a:lnTo>
                    <a:pt x="11" y="9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9" name="îś1îḓe"/>
            <p:cNvSpPr/>
            <p:nvPr/>
          </p:nvSpPr>
          <p:spPr bwMode="auto">
            <a:xfrm>
              <a:off x="8186001" y="2760511"/>
              <a:ext cx="105179" cy="208918"/>
            </a:xfrm>
            <a:custGeom>
              <a:avLst/>
              <a:gdLst>
                <a:gd name="T0" fmla="*/ 73 w 73"/>
                <a:gd name="T1" fmla="*/ 145 h 145"/>
                <a:gd name="T2" fmla="*/ 0 w 73"/>
                <a:gd name="T3" fmla="*/ 104 h 145"/>
                <a:gd name="T4" fmla="*/ 0 w 73"/>
                <a:gd name="T5" fmla="*/ 0 h 145"/>
                <a:gd name="T6" fmla="*/ 73 w 73"/>
                <a:gd name="T7" fmla="*/ 41 h 145"/>
                <a:gd name="T8" fmla="*/ 73 w 73"/>
                <a:gd name="T9" fmla="*/ 145 h 145"/>
              </a:gdLst>
              <a:ahLst/>
              <a:cxnLst>
                <a:cxn ang="0">
                  <a:pos x="T0" y="T1"/>
                </a:cxn>
                <a:cxn ang="0">
                  <a:pos x="T2" y="T3"/>
                </a:cxn>
                <a:cxn ang="0">
                  <a:pos x="T4" y="T5"/>
                </a:cxn>
                <a:cxn ang="0">
                  <a:pos x="T6" y="T7"/>
                </a:cxn>
                <a:cxn ang="0">
                  <a:pos x="T8" y="T9"/>
                </a:cxn>
              </a:cxnLst>
              <a:rect l="0" t="0" r="r" b="b"/>
              <a:pathLst>
                <a:path w="73" h="145">
                  <a:moveTo>
                    <a:pt x="73" y="145"/>
                  </a:moveTo>
                  <a:lnTo>
                    <a:pt x="0" y="104"/>
                  </a:lnTo>
                  <a:lnTo>
                    <a:pt x="0" y="0"/>
                  </a:lnTo>
                  <a:lnTo>
                    <a:pt x="73" y="41"/>
                  </a:lnTo>
                  <a:lnTo>
                    <a:pt x="73" y="145"/>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0" name="ï$ľiďè"/>
            <p:cNvSpPr/>
            <p:nvPr/>
          </p:nvSpPr>
          <p:spPr bwMode="auto">
            <a:xfrm>
              <a:off x="8186001" y="2760511"/>
              <a:ext cx="15850" cy="149844"/>
            </a:xfrm>
            <a:custGeom>
              <a:avLst/>
              <a:gdLst>
                <a:gd name="T0" fmla="*/ 11 w 11"/>
                <a:gd name="T1" fmla="*/ 97 h 104"/>
                <a:gd name="T2" fmla="*/ 0 w 11"/>
                <a:gd name="T3" fmla="*/ 104 h 104"/>
                <a:gd name="T4" fmla="*/ 0 w 11"/>
                <a:gd name="T5" fmla="*/ 0 h 104"/>
                <a:gd name="T6" fmla="*/ 11 w 11"/>
                <a:gd name="T7" fmla="*/ 6 h 104"/>
                <a:gd name="T8" fmla="*/ 11 w 11"/>
                <a:gd name="T9" fmla="*/ 97 h 104"/>
              </a:gdLst>
              <a:ahLst/>
              <a:cxnLst>
                <a:cxn ang="0">
                  <a:pos x="T0" y="T1"/>
                </a:cxn>
                <a:cxn ang="0">
                  <a:pos x="T2" y="T3"/>
                </a:cxn>
                <a:cxn ang="0">
                  <a:pos x="T4" y="T5"/>
                </a:cxn>
                <a:cxn ang="0">
                  <a:pos x="T6" y="T7"/>
                </a:cxn>
                <a:cxn ang="0">
                  <a:pos x="T8" y="T9"/>
                </a:cxn>
              </a:cxnLst>
              <a:rect l="0" t="0" r="r" b="b"/>
              <a:pathLst>
                <a:path w="11" h="104">
                  <a:moveTo>
                    <a:pt x="11" y="97"/>
                  </a:moveTo>
                  <a:lnTo>
                    <a:pt x="0" y="104"/>
                  </a:lnTo>
                  <a:lnTo>
                    <a:pt x="0" y="0"/>
                  </a:lnTo>
                  <a:lnTo>
                    <a:pt x="11" y="6"/>
                  </a:lnTo>
                  <a:lnTo>
                    <a:pt x="11" y="9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1" name="îṩḻiďé"/>
            <p:cNvSpPr/>
            <p:nvPr/>
          </p:nvSpPr>
          <p:spPr bwMode="auto">
            <a:xfrm>
              <a:off x="8302706" y="2825347"/>
              <a:ext cx="44666" cy="177220"/>
            </a:xfrm>
            <a:custGeom>
              <a:avLst/>
              <a:gdLst>
                <a:gd name="T0" fmla="*/ 31 w 31"/>
                <a:gd name="T1" fmla="*/ 123 h 123"/>
                <a:gd name="T2" fmla="*/ 0 w 31"/>
                <a:gd name="T3" fmla="*/ 106 h 123"/>
                <a:gd name="T4" fmla="*/ 0 w 31"/>
                <a:gd name="T5" fmla="*/ 0 h 123"/>
                <a:gd name="T6" fmla="*/ 31 w 31"/>
                <a:gd name="T7" fmla="*/ 19 h 123"/>
                <a:gd name="T8" fmla="*/ 31 w 31"/>
                <a:gd name="T9" fmla="*/ 123 h 123"/>
              </a:gdLst>
              <a:ahLst/>
              <a:cxnLst>
                <a:cxn ang="0">
                  <a:pos x="T0" y="T1"/>
                </a:cxn>
                <a:cxn ang="0">
                  <a:pos x="T2" y="T3"/>
                </a:cxn>
                <a:cxn ang="0">
                  <a:pos x="T4" y="T5"/>
                </a:cxn>
                <a:cxn ang="0">
                  <a:pos x="T6" y="T7"/>
                </a:cxn>
                <a:cxn ang="0">
                  <a:pos x="T8" y="T9"/>
                </a:cxn>
              </a:cxnLst>
              <a:rect l="0" t="0" r="r" b="b"/>
              <a:pathLst>
                <a:path w="31" h="123">
                  <a:moveTo>
                    <a:pt x="31" y="123"/>
                  </a:moveTo>
                  <a:lnTo>
                    <a:pt x="0" y="106"/>
                  </a:lnTo>
                  <a:lnTo>
                    <a:pt x="0" y="0"/>
                  </a:lnTo>
                  <a:lnTo>
                    <a:pt x="31" y="19"/>
                  </a:lnTo>
                  <a:lnTo>
                    <a:pt x="31" y="123"/>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2" name="îṥḻiḓe"/>
            <p:cNvSpPr/>
            <p:nvPr/>
          </p:nvSpPr>
          <p:spPr bwMode="auto">
            <a:xfrm>
              <a:off x="8302706" y="2825347"/>
              <a:ext cx="15850" cy="152725"/>
            </a:xfrm>
            <a:custGeom>
              <a:avLst/>
              <a:gdLst>
                <a:gd name="T0" fmla="*/ 11 w 11"/>
                <a:gd name="T1" fmla="*/ 100 h 106"/>
                <a:gd name="T2" fmla="*/ 0 w 11"/>
                <a:gd name="T3" fmla="*/ 106 h 106"/>
                <a:gd name="T4" fmla="*/ 0 w 11"/>
                <a:gd name="T5" fmla="*/ 0 h 106"/>
                <a:gd name="T6" fmla="*/ 11 w 11"/>
                <a:gd name="T7" fmla="*/ 7 h 106"/>
                <a:gd name="T8" fmla="*/ 11 w 11"/>
                <a:gd name="T9" fmla="*/ 100 h 106"/>
              </a:gdLst>
              <a:ahLst/>
              <a:cxnLst>
                <a:cxn ang="0">
                  <a:pos x="T0" y="T1"/>
                </a:cxn>
                <a:cxn ang="0">
                  <a:pos x="T2" y="T3"/>
                </a:cxn>
                <a:cxn ang="0">
                  <a:pos x="T4" y="T5"/>
                </a:cxn>
                <a:cxn ang="0">
                  <a:pos x="T6" y="T7"/>
                </a:cxn>
                <a:cxn ang="0">
                  <a:pos x="T8" y="T9"/>
                </a:cxn>
              </a:cxnLst>
              <a:rect l="0" t="0" r="r" b="b"/>
              <a:pathLst>
                <a:path w="11" h="106">
                  <a:moveTo>
                    <a:pt x="11" y="100"/>
                  </a:moveTo>
                  <a:lnTo>
                    <a:pt x="0" y="106"/>
                  </a:lnTo>
                  <a:lnTo>
                    <a:pt x="0" y="0"/>
                  </a:lnTo>
                  <a:lnTo>
                    <a:pt x="11" y="7"/>
                  </a:lnTo>
                  <a:lnTo>
                    <a:pt x="11" y="100"/>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3" name="ísḷîḍê"/>
            <p:cNvSpPr/>
            <p:nvPr/>
          </p:nvSpPr>
          <p:spPr bwMode="auto">
            <a:xfrm>
              <a:off x="8186001" y="2942052"/>
              <a:ext cx="105179" cy="210359"/>
            </a:xfrm>
            <a:custGeom>
              <a:avLst/>
              <a:gdLst>
                <a:gd name="T0" fmla="*/ 73 w 73"/>
                <a:gd name="T1" fmla="*/ 146 h 146"/>
                <a:gd name="T2" fmla="*/ 0 w 73"/>
                <a:gd name="T3" fmla="*/ 104 h 146"/>
                <a:gd name="T4" fmla="*/ 0 w 73"/>
                <a:gd name="T5" fmla="*/ 0 h 146"/>
                <a:gd name="T6" fmla="*/ 73 w 73"/>
                <a:gd name="T7" fmla="*/ 42 h 146"/>
                <a:gd name="T8" fmla="*/ 73 w 73"/>
                <a:gd name="T9" fmla="*/ 146 h 146"/>
              </a:gdLst>
              <a:ahLst/>
              <a:cxnLst>
                <a:cxn ang="0">
                  <a:pos x="T0" y="T1"/>
                </a:cxn>
                <a:cxn ang="0">
                  <a:pos x="T2" y="T3"/>
                </a:cxn>
                <a:cxn ang="0">
                  <a:pos x="T4" y="T5"/>
                </a:cxn>
                <a:cxn ang="0">
                  <a:pos x="T6" y="T7"/>
                </a:cxn>
                <a:cxn ang="0">
                  <a:pos x="T8" y="T9"/>
                </a:cxn>
              </a:cxnLst>
              <a:rect l="0" t="0" r="r" b="b"/>
              <a:pathLst>
                <a:path w="73" h="146">
                  <a:moveTo>
                    <a:pt x="73" y="146"/>
                  </a:moveTo>
                  <a:lnTo>
                    <a:pt x="0" y="104"/>
                  </a:lnTo>
                  <a:lnTo>
                    <a:pt x="0" y="0"/>
                  </a:lnTo>
                  <a:lnTo>
                    <a:pt x="73" y="42"/>
                  </a:lnTo>
                  <a:lnTo>
                    <a:pt x="73" y="146"/>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4" name="ïšliḓe"/>
            <p:cNvSpPr/>
            <p:nvPr/>
          </p:nvSpPr>
          <p:spPr bwMode="auto">
            <a:xfrm>
              <a:off x="8186001" y="2942052"/>
              <a:ext cx="15850" cy="149844"/>
            </a:xfrm>
            <a:custGeom>
              <a:avLst/>
              <a:gdLst>
                <a:gd name="T0" fmla="*/ 11 w 11"/>
                <a:gd name="T1" fmla="*/ 98 h 104"/>
                <a:gd name="T2" fmla="*/ 0 w 11"/>
                <a:gd name="T3" fmla="*/ 104 h 104"/>
                <a:gd name="T4" fmla="*/ 0 w 11"/>
                <a:gd name="T5" fmla="*/ 0 h 104"/>
                <a:gd name="T6" fmla="*/ 11 w 11"/>
                <a:gd name="T7" fmla="*/ 7 h 104"/>
                <a:gd name="T8" fmla="*/ 11 w 11"/>
                <a:gd name="T9" fmla="*/ 98 h 104"/>
              </a:gdLst>
              <a:ahLst/>
              <a:cxnLst>
                <a:cxn ang="0">
                  <a:pos x="T0" y="T1"/>
                </a:cxn>
                <a:cxn ang="0">
                  <a:pos x="T2" y="T3"/>
                </a:cxn>
                <a:cxn ang="0">
                  <a:pos x="T4" y="T5"/>
                </a:cxn>
                <a:cxn ang="0">
                  <a:pos x="T6" y="T7"/>
                </a:cxn>
                <a:cxn ang="0">
                  <a:pos x="T8" y="T9"/>
                </a:cxn>
              </a:cxnLst>
              <a:rect l="0" t="0" r="r" b="b"/>
              <a:pathLst>
                <a:path w="11" h="104">
                  <a:moveTo>
                    <a:pt x="11" y="98"/>
                  </a:moveTo>
                  <a:lnTo>
                    <a:pt x="0" y="104"/>
                  </a:lnTo>
                  <a:lnTo>
                    <a:pt x="0" y="0"/>
                  </a:lnTo>
                  <a:lnTo>
                    <a:pt x="11" y="7"/>
                  </a:lnTo>
                  <a:lnTo>
                    <a:pt x="11" y="98"/>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5" name="íṣḻiḓê"/>
            <p:cNvSpPr/>
            <p:nvPr/>
          </p:nvSpPr>
          <p:spPr bwMode="auto">
            <a:xfrm>
              <a:off x="8302706" y="3008330"/>
              <a:ext cx="44666" cy="177220"/>
            </a:xfrm>
            <a:custGeom>
              <a:avLst/>
              <a:gdLst>
                <a:gd name="T0" fmla="*/ 31 w 31"/>
                <a:gd name="T1" fmla="*/ 123 h 123"/>
                <a:gd name="T2" fmla="*/ 0 w 31"/>
                <a:gd name="T3" fmla="*/ 104 h 123"/>
                <a:gd name="T4" fmla="*/ 0 w 31"/>
                <a:gd name="T5" fmla="*/ 0 h 123"/>
                <a:gd name="T6" fmla="*/ 31 w 31"/>
                <a:gd name="T7" fmla="*/ 19 h 123"/>
                <a:gd name="T8" fmla="*/ 31 w 31"/>
                <a:gd name="T9" fmla="*/ 123 h 123"/>
              </a:gdLst>
              <a:ahLst/>
              <a:cxnLst>
                <a:cxn ang="0">
                  <a:pos x="T0" y="T1"/>
                </a:cxn>
                <a:cxn ang="0">
                  <a:pos x="T2" y="T3"/>
                </a:cxn>
                <a:cxn ang="0">
                  <a:pos x="T4" y="T5"/>
                </a:cxn>
                <a:cxn ang="0">
                  <a:pos x="T6" y="T7"/>
                </a:cxn>
                <a:cxn ang="0">
                  <a:pos x="T8" y="T9"/>
                </a:cxn>
              </a:cxnLst>
              <a:rect l="0" t="0" r="r" b="b"/>
              <a:pathLst>
                <a:path w="31" h="123">
                  <a:moveTo>
                    <a:pt x="31" y="123"/>
                  </a:moveTo>
                  <a:lnTo>
                    <a:pt x="0" y="104"/>
                  </a:lnTo>
                  <a:lnTo>
                    <a:pt x="0" y="0"/>
                  </a:lnTo>
                  <a:lnTo>
                    <a:pt x="31" y="19"/>
                  </a:lnTo>
                  <a:lnTo>
                    <a:pt x="31" y="123"/>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6" name="iṧḷíďê"/>
            <p:cNvSpPr/>
            <p:nvPr/>
          </p:nvSpPr>
          <p:spPr bwMode="auto">
            <a:xfrm>
              <a:off x="8302706" y="3008330"/>
              <a:ext cx="15850" cy="149844"/>
            </a:xfrm>
            <a:custGeom>
              <a:avLst/>
              <a:gdLst>
                <a:gd name="T0" fmla="*/ 11 w 11"/>
                <a:gd name="T1" fmla="*/ 98 h 104"/>
                <a:gd name="T2" fmla="*/ 0 w 11"/>
                <a:gd name="T3" fmla="*/ 104 h 104"/>
                <a:gd name="T4" fmla="*/ 0 w 11"/>
                <a:gd name="T5" fmla="*/ 0 h 104"/>
                <a:gd name="T6" fmla="*/ 11 w 11"/>
                <a:gd name="T7" fmla="*/ 6 h 104"/>
                <a:gd name="T8" fmla="*/ 11 w 11"/>
                <a:gd name="T9" fmla="*/ 98 h 104"/>
              </a:gdLst>
              <a:ahLst/>
              <a:cxnLst>
                <a:cxn ang="0">
                  <a:pos x="T0" y="T1"/>
                </a:cxn>
                <a:cxn ang="0">
                  <a:pos x="T2" y="T3"/>
                </a:cxn>
                <a:cxn ang="0">
                  <a:pos x="T4" y="T5"/>
                </a:cxn>
                <a:cxn ang="0">
                  <a:pos x="T6" y="T7"/>
                </a:cxn>
                <a:cxn ang="0">
                  <a:pos x="T8" y="T9"/>
                </a:cxn>
              </a:cxnLst>
              <a:rect l="0" t="0" r="r" b="b"/>
              <a:pathLst>
                <a:path w="11" h="104">
                  <a:moveTo>
                    <a:pt x="11" y="98"/>
                  </a:moveTo>
                  <a:lnTo>
                    <a:pt x="0" y="104"/>
                  </a:lnTo>
                  <a:lnTo>
                    <a:pt x="0" y="0"/>
                  </a:lnTo>
                  <a:lnTo>
                    <a:pt x="11" y="6"/>
                  </a:lnTo>
                  <a:lnTo>
                    <a:pt x="11" y="98"/>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7" name="íŝḷîďè"/>
            <p:cNvSpPr/>
            <p:nvPr/>
          </p:nvSpPr>
          <p:spPr bwMode="auto">
            <a:xfrm>
              <a:off x="8186001" y="3125036"/>
              <a:ext cx="105179" cy="208918"/>
            </a:xfrm>
            <a:custGeom>
              <a:avLst/>
              <a:gdLst>
                <a:gd name="T0" fmla="*/ 73 w 73"/>
                <a:gd name="T1" fmla="*/ 145 h 145"/>
                <a:gd name="T2" fmla="*/ 0 w 73"/>
                <a:gd name="T3" fmla="*/ 104 h 145"/>
                <a:gd name="T4" fmla="*/ 0 w 73"/>
                <a:gd name="T5" fmla="*/ 0 h 145"/>
                <a:gd name="T6" fmla="*/ 73 w 73"/>
                <a:gd name="T7" fmla="*/ 40 h 145"/>
                <a:gd name="T8" fmla="*/ 73 w 73"/>
                <a:gd name="T9" fmla="*/ 145 h 145"/>
              </a:gdLst>
              <a:ahLst/>
              <a:cxnLst>
                <a:cxn ang="0">
                  <a:pos x="T0" y="T1"/>
                </a:cxn>
                <a:cxn ang="0">
                  <a:pos x="T2" y="T3"/>
                </a:cxn>
                <a:cxn ang="0">
                  <a:pos x="T4" y="T5"/>
                </a:cxn>
                <a:cxn ang="0">
                  <a:pos x="T6" y="T7"/>
                </a:cxn>
                <a:cxn ang="0">
                  <a:pos x="T8" y="T9"/>
                </a:cxn>
              </a:cxnLst>
              <a:rect l="0" t="0" r="r" b="b"/>
              <a:pathLst>
                <a:path w="73" h="145">
                  <a:moveTo>
                    <a:pt x="73" y="145"/>
                  </a:moveTo>
                  <a:lnTo>
                    <a:pt x="0" y="104"/>
                  </a:lnTo>
                  <a:lnTo>
                    <a:pt x="0" y="0"/>
                  </a:lnTo>
                  <a:lnTo>
                    <a:pt x="73" y="40"/>
                  </a:lnTo>
                  <a:lnTo>
                    <a:pt x="73" y="145"/>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8" name="îṩļïḋé"/>
            <p:cNvSpPr/>
            <p:nvPr/>
          </p:nvSpPr>
          <p:spPr bwMode="auto">
            <a:xfrm>
              <a:off x="8186001" y="3125036"/>
              <a:ext cx="15850" cy="149844"/>
            </a:xfrm>
            <a:custGeom>
              <a:avLst/>
              <a:gdLst>
                <a:gd name="T0" fmla="*/ 11 w 11"/>
                <a:gd name="T1" fmla="*/ 98 h 104"/>
                <a:gd name="T2" fmla="*/ 0 w 11"/>
                <a:gd name="T3" fmla="*/ 104 h 104"/>
                <a:gd name="T4" fmla="*/ 0 w 11"/>
                <a:gd name="T5" fmla="*/ 0 h 104"/>
                <a:gd name="T6" fmla="*/ 11 w 11"/>
                <a:gd name="T7" fmla="*/ 6 h 104"/>
                <a:gd name="T8" fmla="*/ 11 w 11"/>
                <a:gd name="T9" fmla="*/ 98 h 104"/>
              </a:gdLst>
              <a:ahLst/>
              <a:cxnLst>
                <a:cxn ang="0">
                  <a:pos x="T0" y="T1"/>
                </a:cxn>
                <a:cxn ang="0">
                  <a:pos x="T2" y="T3"/>
                </a:cxn>
                <a:cxn ang="0">
                  <a:pos x="T4" y="T5"/>
                </a:cxn>
                <a:cxn ang="0">
                  <a:pos x="T6" y="T7"/>
                </a:cxn>
                <a:cxn ang="0">
                  <a:pos x="T8" y="T9"/>
                </a:cxn>
              </a:cxnLst>
              <a:rect l="0" t="0" r="r" b="b"/>
              <a:pathLst>
                <a:path w="11" h="104">
                  <a:moveTo>
                    <a:pt x="11" y="98"/>
                  </a:moveTo>
                  <a:lnTo>
                    <a:pt x="0" y="104"/>
                  </a:lnTo>
                  <a:lnTo>
                    <a:pt x="0" y="0"/>
                  </a:lnTo>
                  <a:lnTo>
                    <a:pt x="11" y="6"/>
                  </a:lnTo>
                  <a:lnTo>
                    <a:pt x="11" y="98"/>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9" name="ísḻîḋe"/>
            <p:cNvSpPr/>
            <p:nvPr/>
          </p:nvSpPr>
          <p:spPr bwMode="auto">
            <a:xfrm>
              <a:off x="8302706" y="3191313"/>
              <a:ext cx="44666" cy="175779"/>
            </a:xfrm>
            <a:custGeom>
              <a:avLst/>
              <a:gdLst>
                <a:gd name="T0" fmla="*/ 31 w 31"/>
                <a:gd name="T1" fmla="*/ 122 h 122"/>
                <a:gd name="T2" fmla="*/ 0 w 31"/>
                <a:gd name="T3" fmla="*/ 104 h 122"/>
                <a:gd name="T4" fmla="*/ 0 w 31"/>
                <a:gd name="T5" fmla="*/ 0 h 122"/>
                <a:gd name="T6" fmla="*/ 31 w 31"/>
                <a:gd name="T7" fmla="*/ 16 h 122"/>
                <a:gd name="T8" fmla="*/ 31 w 31"/>
                <a:gd name="T9" fmla="*/ 122 h 122"/>
              </a:gdLst>
              <a:ahLst/>
              <a:cxnLst>
                <a:cxn ang="0">
                  <a:pos x="T0" y="T1"/>
                </a:cxn>
                <a:cxn ang="0">
                  <a:pos x="T2" y="T3"/>
                </a:cxn>
                <a:cxn ang="0">
                  <a:pos x="T4" y="T5"/>
                </a:cxn>
                <a:cxn ang="0">
                  <a:pos x="T6" y="T7"/>
                </a:cxn>
                <a:cxn ang="0">
                  <a:pos x="T8" y="T9"/>
                </a:cxn>
              </a:cxnLst>
              <a:rect l="0" t="0" r="r" b="b"/>
              <a:pathLst>
                <a:path w="31" h="122">
                  <a:moveTo>
                    <a:pt x="31" y="122"/>
                  </a:moveTo>
                  <a:lnTo>
                    <a:pt x="0" y="104"/>
                  </a:lnTo>
                  <a:lnTo>
                    <a:pt x="0" y="0"/>
                  </a:lnTo>
                  <a:lnTo>
                    <a:pt x="31" y="16"/>
                  </a:lnTo>
                  <a:lnTo>
                    <a:pt x="31" y="122"/>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0" name="iṥḷïḓè"/>
            <p:cNvSpPr/>
            <p:nvPr/>
          </p:nvSpPr>
          <p:spPr bwMode="auto">
            <a:xfrm>
              <a:off x="8302706" y="3191313"/>
              <a:ext cx="15850" cy="149844"/>
            </a:xfrm>
            <a:custGeom>
              <a:avLst/>
              <a:gdLst>
                <a:gd name="T0" fmla="*/ 11 w 11"/>
                <a:gd name="T1" fmla="*/ 97 h 104"/>
                <a:gd name="T2" fmla="*/ 0 w 11"/>
                <a:gd name="T3" fmla="*/ 104 h 104"/>
                <a:gd name="T4" fmla="*/ 0 w 11"/>
                <a:gd name="T5" fmla="*/ 0 h 104"/>
                <a:gd name="T6" fmla="*/ 11 w 11"/>
                <a:gd name="T7" fmla="*/ 6 h 104"/>
                <a:gd name="T8" fmla="*/ 11 w 11"/>
                <a:gd name="T9" fmla="*/ 97 h 104"/>
              </a:gdLst>
              <a:ahLst/>
              <a:cxnLst>
                <a:cxn ang="0">
                  <a:pos x="T0" y="T1"/>
                </a:cxn>
                <a:cxn ang="0">
                  <a:pos x="T2" y="T3"/>
                </a:cxn>
                <a:cxn ang="0">
                  <a:pos x="T4" y="T5"/>
                </a:cxn>
                <a:cxn ang="0">
                  <a:pos x="T6" y="T7"/>
                </a:cxn>
                <a:cxn ang="0">
                  <a:pos x="T8" y="T9"/>
                </a:cxn>
              </a:cxnLst>
              <a:rect l="0" t="0" r="r" b="b"/>
              <a:pathLst>
                <a:path w="11" h="104">
                  <a:moveTo>
                    <a:pt x="11" y="97"/>
                  </a:moveTo>
                  <a:lnTo>
                    <a:pt x="0" y="104"/>
                  </a:lnTo>
                  <a:lnTo>
                    <a:pt x="0" y="0"/>
                  </a:lnTo>
                  <a:lnTo>
                    <a:pt x="11" y="6"/>
                  </a:lnTo>
                  <a:lnTo>
                    <a:pt x="11" y="9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1" name="ïŝḷïdê"/>
            <p:cNvSpPr/>
            <p:nvPr/>
          </p:nvSpPr>
          <p:spPr bwMode="auto">
            <a:xfrm>
              <a:off x="8513065" y="2140963"/>
              <a:ext cx="44666" cy="172897"/>
            </a:xfrm>
            <a:custGeom>
              <a:avLst/>
              <a:gdLst>
                <a:gd name="T0" fmla="*/ 31 w 31"/>
                <a:gd name="T1" fmla="*/ 0 h 120"/>
                <a:gd name="T2" fmla="*/ 0 w 31"/>
                <a:gd name="T3" fmla="*/ 17 h 120"/>
                <a:gd name="T4" fmla="*/ 0 w 31"/>
                <a:gd name="T5" fmla="*/ 120 h 120"/>
                <a:gd name="T6" fmla="*/ 31 w 31"/>
                <a:gd name="T7" fmla="*/ 104 h 120"/>
                <a:gd name="T8" fmla="*/ 31 w 31"/>
                <a:gd name="T9" fmla="*/ 0 h 120"/>
              </a:gdLst>
              <a:ahLst/>
              <a:cxnLst>
                <a:cxn ang="0">
                  <a:pos x="T0" y="T1"/>
                </a:cxn>
                <a:cxn ang="0">
                  <a:pos x="T2" y="T3"/>
                </a:cxn>
                <a:cxn ang="0">
                  <a:pos x="T4" y="T5"/>
                </a:cxn>
                <a:cxn ang="0">
                  <a:pos x="T6" y="T7"/>
                </a:cxn>
                <a:cxn ang="0">
                  <a:pos x="T8" y="T9"/>
                </a:cxn>
              </a:cxnLst>
              <a:rect l="0" t="0" r="r" b="b"/>
              <a:pathLst>
                <a:path w="31" h="120">
                  <a:moveTo>
                    <a:pt x="31" y="0"/>
                  </a:moveTo>
                  <a:lnTo>
                    <a:pt x="0" y="17"/>
                  </a:lnTo>
                  <a:lnTo>
                    <a:pt x="0" y="120"/>
                  </a:lnTo>
                  <a:lnTo>
                    <a:pt x="31" y="104"/>
                  </a:lnTo>
                  <a:lnTo>
                    <a:pt x="31"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2" name="îş1îḍé"/>
            <p:cNvSpPr/>
            <p:nvPr/>
          </p:nvSpPr>
          <p:spPr bwMode="auto">
            <a:xfrm>
              <a:off x="8513065" y="2140963"/>
              <a:ext cx="44666" cy="172897"/>
            </a:xfrm>
            <a:custGeom>
              <a:avLst/>
              <a:gdLst>
                <a:gd name="T0" fmla="*/ 31 w 31"/>
                <a:gd name="T1" fmla="*/ 0 h 120"/>
                <a:gd name="T2" fmla="*/ 0 w 31"/>
                <a:gd name="T3" fmla="*/ 17 h 120"/>
                <a:gd name="T4" fmla="*/ 0 w 31"/>
                <a:gd name="T5" fmla="*/ 120 h 120"/>
                <a:gd name="T6" fmla="*/ 31 w 31"/>
                <a:gd name="T7" fmla="*/ 104 h 120"/>
                <a:gd name="T8" fmla="*/ 31 w 31"/>
                <a:gd name="T9" fmla="*/ 0 h 120"/>
              </a:gdLst>
              <a:ahLst/>
              <a:cxnLst>
                <a:cxn ang="0">
                  <a:pos x="T0" y="T1"/>
                </a:cxn>
                <a:cxn ang="0">
                  <a:pos x="T2" y="T3"/>
                </a:cxn>
                <a:cxn ang="0">
                  <a:pos x="T4" y="T5"/>
                </a:cxn>
                <a:cxn ang="0">
                  <a:pos x="T6" y="T7"/>
                </a:cxn>
                <a:cxn ang="0">
                  <a:pos x="T8" y="T9"/>
                </a:cxn>
              </a:cxnLst>
              <a:rect l="0" t="0" r="r" b="b"/>
              <a:pathLst>
                <a:path w="31" h="120">
                  <a:moveTo>
                    <a:pt x="31" y="0"/>
                  </a:moveTo>
                  <a:lnTo>
                    <a:pt x="0" y="17"/>
                  </a:lnTo>
                  <a:lnTo>
                    <a:pt x="0" y="120"/>
                  </a:lnTo>
                  <a:lnTo>
                    <a:pt x="31" y="104"/>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 name="isḻïḑe"/>
            <p:cNvSpPr/>
            <p:nvPr/>
          </p:nvSpPr>
          <p:spPr bwMode="auto">
            <a:xfrm>
              <a:off x="8557731" y="2140963"/>
              <a:ext cx="14408"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4" name="îṡľíḑé"/>
            <p:cNvSpPr/>
            <p:nvPr/>
          </p:nvSpPr>
          <p:spPr bwMode="auto">
            <a:xfrm>
              <a:off x="8513065" y="2359966"/>
              <a:ext cx="44666" cy="172897"/>
            </a:xfrm>
            <a:custGeom>
              <a:avLst/>
              <a:gdLst>
                <a:gd name="T0" fmla="*/ 31 w 31"/>
                <a:gd name="T1" fmla="*/ 0 h 120"/>
                <a:gd name="T2" fmla="*/ 0 w 31"/>
                <a:gd name="T3" fmla="*/ 16 h 120"/>
                <a:gd name="T4" fmla="*/ 0 w 31"/>
                <a:gd name="T5" fmla="*/ 120 h 120"/>
                <a:gd name="T6" fmla="*/ 31 w 31"/>
                <a:gd name="T7" fmla="*/ 103 h 120"/>
                <a:gd name="T8" fmla="*/ 31 w 31"/>
                <a:gd name="T9" fmla="*/ 0 h 120"/>
              </a:gdLst>
              <a:ahLst/>
              <a:cxnLst>
                <a:cxn ang="0">
                  <a:pos x="T0" y="T1"/>
                </a:cxn>
                <a:cxn ang="0">
                  <a:pos x="T2" y="T3"/>
                </a:cxn>
                <a:cxn ang="0">
                  <a:pos x="T4" y="T5"/>
                </a:cxn>
                <a:cxn ang="0">
                  <a:pos x="T6" y="T7"/>
                </a:cxn>
                <a:cxn ang="0">
                  <a:pos x="T8" y="T9"/>
                </a:cxn>
              </a:cxnLst>
              <a:rect l="0" t="0" r="r" b="b"/>
              <a:pathLst>
                <a:path w="31" h="120">
                  <a:moveTo>
                    <a:pt x="31" y="0"/>
                  </a:moveTo>
                  <a:lnTo>
                    <a:pt x="0" y="16"/>
                  </a:lnTo>
                  <a:lnTo>
                    <a:pt x="0" y="120"/>
                  </a:lnTo>
                  <a:lnTo>
                    <a:pt x="31" y="103"/>
                  </a:lnTo>
                  <a:lnTo>
                    <a:pt x="31"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 name="iṥļîḍè"/>
            <p:cNvSpPr/>
            <p:nvPr/>
          </p:nvSpPr>
          <p:spPr bwMode="auto">
            <a:xfrm>
              <a:off x="8513065" y="2359966"/>
              <a:ext cx="44666" cy="172897"/>
            </a:xfrm>
            <a:custGeom>
              <a:avLst/>
              <a:gdLst>
                <a:gd name="T0" fmla="*/ 31 w 31"/>
                <a:gd name="T1" fmla="*/ 0 h 120"/>
                <a:gd name="T2" fmla="*/ 0 w 31"/>
                <a:gd name="T3" fmla="*/ 16 h 120"/>
                <a:gd name="T4" fmla="*/ 0 w 31"/>
                <a:gd name="T5" fmla="*/ 120 h 120"/>
                <a:gd name="T6" fmla="*/ 31 w 31"/>
                <a:gd name="T7" fmla="*/ 103 h 120"/>
                <a:gd name="T8" fmla="*/ 31 w 31"/>
                <a:gd name="T9" fmla="*/ 0 h 120"/>
              </a:gdLst>
              <a:ahLst/>
              <a:cxnLst>
                <a:cxn ang="0">
                  <a:pos x="T0" y="T1"/>
                </a:cxn>
                <a:cxn ang="0">
                  <a:pos x="T2" y="T3"/>
                </a:cxn>
                <a:cxn ang="0">
                  <a:pos x="T4" y="T5"/>
                </a:cxn>
                <a:cxn ang="0">
                  <a:pos x="T6" y="T7"/>
                </a:cxn>
                <a:cxn ang="0">
                  <a:pos x="T8" y="T9"/>
                </a:cxn>
              </a:cxnLst>
              <a:rect l="0" t="0" r="r" b="b"/>
              <a:pathLst>
                <a:path w="31" h="120">
                  <a:moveTo>
                    <a:pt x="31" y="0"/>
                  </a:moveTo>
                  <a:lnTo>
                    <a:pt x="0" y="16"/>
                  </a:lnTo>
                  <a:lnTo>
                    <a:pt x="0" y="120"/>
                  </a:lnTo>
                  <a:lnTo>
                    <a:pt x="31" y="103"/>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 name="iṩḻíďe"/>
            <p:cNvSpPr/>
            <p:nvPr/>
          </p:nvSpPr>
          <p:spPr bwMode="auto">
            <a:xfrm>
              <a:off x="8557731" y="2359966"/>
              <a:ext cx="14408" cy="14840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7" name="îṧľîḍè"/>
            <p:cNvSpPr/>
            <p:nvPr/>
          </p:nvSpPr>
          <p:spPr bwMode="auto">
            <a:xfrm>
              <a:off x="8513065" y="2586173"/>
              <a:ext cx="44666" cy="158489"/>
            </a:xfrm>
            <a:custGeom>
              <a:avLst/>
              <a:gdLst>
                <a:gd name="T0" fmla="*/ 31 w 31"/>
                <a:gd name="T1" fmla="*/ 0 h 110"/>
                <a:gd name="T2" fmla="*/ 0 w 31"/>
                <a:gd name="T3" fmla="*/ 17 h 110"/>
                <a:gd name="T4" fmla="*/ 0 w 31"/>
                <a:gd name="T5" fmla="*/ 98 h 110"/>
                <a:gd name="T6" fmla="*/ 20 w 31"/>
                <a:gd name="T7" fmla="*/ 110 h 110"/>
                <a:gd name="T8" fmla="*/ 31 w 31"/>
                <a:gd name="T9" fmla="*/ 104 h 110"/>
                <a:gd name="T10" fmla="*/ 31 w 31"/>
                <a:gd name="T11" fmla="*/ 0 h 110"/>
              </a:gdLst>
              <a:ahLst/>
              <a:cxnLst>
                <a:cxn ang="0">
                  <a:pos x="T0" y="T1"/>
                </a:cxn>
                <a:cxn ang="0">
                  <a:pos x="T2" y="T3"/>
                </a:cxn>
                <a:cxn ang="0">
                  <a:pos x="T4" y="T5"/>
                </a:cxn>
                <a:cxn ang="0">
                  <a:pos x="T6" y="T7"/>
                </a:cxn>
                <a:cxn ang="0">
                  <a:pos x="T8" y="T9"/>
                </a:cxn>
                <a:cxn ang="0">
                  <a:pos x="T10" y="T11"/>
                </a:cxn>
              </a:cxnLst>
              <a:rect l="0" t="0" r="r" b="b"/>
              <a:pathLst>
                <a:path w="31" h="110">
                  <a:moveTo>
                    <a:pt x="31" y="0"/>
                  </a:moveTo>
                  <a:lnTo>
                    <a:pt x="0" y="17"/>
                  </a:lnTo>
                  <a:lnTo>
                    <a:pt x="0" y="98"/>
                  </a:lnTo>
                  <a:lnTo>
                    <a:pt x="20" y="110"/>
                  </a:lnTo>
                  <a:lnTo>
                    <a:pt x="31" y="104"/>
                  </a:lnTo>
                  <a:lnTo>
                    <a:pt x="31"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 name="íṧļiḍe"/>
            <p:cNvSpPr/>
            <p:nvPr/>
          </p:nvSpPr>
          <p:spPr bwMode="auto">
            <a:xfrm>
              <a:off x="8513065" y="2586173"/>
              <a:ext cx="44666" cy="158489"/>
            </a:xfrm>
            <a:custGeom>
              <a:avLst/>
              <a:gdLst>
                <a:gd name="T0" fmla="*/ 31 w 31"/>
                <a:gd name="T1" fmla="*/ 0 h 110"/>
                <a:gd name="T2" fmla="*/ 0 w 31"/>
                <a:gd name="T3" fmla="*/ 17 h 110"/>
                <a:gd name="T4" fmla="*/ 0 w 31"/>
                <a:gd name="T5" fmla="*/ 98 h 110"/>
                <a:gd name="T6" fmla="*/ 20 w 31"/>
                <a:gd name="T7" fmla="*/ 110 h 110"/>
                <a:gd name="T8" fmla="*/ 31 w 31"/>
                <a:gd name="T9" fmla="*/ 104 h 110"/>
                <a:gd name="T10" fmla="*/ 31 w 31"/>
                <a:gd name="T11" fmla="*/ 0 h 110"/>
              </a:gdLst>
              <a:ahLst/>
              <a:cxnLst>
                <a:cxn ang="0">
                  <a:pos x="T0" y="T1"/>
                </a:cxn>
                <a:cxn ang="0">
                  <a:pos x="T2" y="T3"/>
                </a:cxn>
                <a:cxn ang="0">
                  <a:pos x="T4" y="T5"/>
                </a:cxn>
                <a:cxn ang="0">
                  <a:pos x="T6" y="T7"/>
                </a:cxn>
                <a:cxn ang="0">
                  <a:pos x="T8" y="T9"/>
                </a:cxn>
                <a:cxn ang="0">
                  <a:pos x="T10" y="T11"/>
                </a:cxn>
              </a:cxnLst>
              <a:rect l="0" t="0" r="r" b="b"/>
              <a:pathLst>
                <a:path w="31" h="110">
                  <a:moveTo>
                    <a:pt x="31" y="0"/>
                  </a:moveTo>
                  <a:lnTo>
                    <a:pt x="0" y="17"/>
                  </a:lnTo>
                  <a:lnTo>
                    <a:pt x="0" y="98"/>
                  </a:lnTo>
                  <a:lnTo>
                    <a:pt x="20" y="110"/>
                  </a:lnTo>
                  <a:lnTo>
                    <a:pt x="31" y="104"/>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 name="i$ḻîḋè"/>
            <p:cNvSpPr/>
            <p:nvPr/>
          </p:nvSpPr>
          <p:spPr bwMode="auto">
            <a:xfrm>
              <a:off x="8557731" y="2586173"/>
              <a:ext cx="14408"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0" name="ïṥliḓé"/>
            <p:cNvSpPr/>
            <p:nvPr/>
          </p:nvSpPr>
          <p:spPr bwMode="auto">
            <a:xfrm>
              <a:off x="8557731" y="2813821"/>
              <a:ext cx="14408" cy="152725"/>
            </a:xfrm>
            <a:custGeom>
              <a:avLst/>
              <a:gdLst>
                <a:gd name="T0" fmla="*/ 0 w 10"/>
                <a:gd name="T1" fmla="*/ 106 h 106"/>
                <a:gd name="T2" fmla="*/ 10 w 10"/>
                <a:gd name="T3" fmla="*/ 104 h 106"/>
                <a:gd name="T4" fmla="*/ 10 w 10"/>
                <a:gd name="T5" fmla="*/ 0 h 106"/>
                <a:gd name="T6" fmla="*/ 0 w 10"/>
                <a:gd name="T7" fmla="*/ 0 h 106"/>
                <a:gd name="T8" fmla="*/ 0 w 10"/>
                <a:gd name="T9" fmla="*/ 106 h 106"/>
              </a:gdLst>
              <a:ahLst/>
              <a:cxnLst>
                <a:cxn ang="0">
                  <a:pos x="T0" y="T1"/>
                </a:cxn>
                <a:cxn ang="0">
                  <a:pos x="T2" y="T3"/>
                </a:cxn>
                <a:cxn ang="0">
                  <a:pos x="T4" y="T5"/>
                </a:cxn>
                <a:cxn ang="0">
                  <a:pos x="T6" y="T7"/>
                </a:cxn>
                <a:cxn ang="0">
                  <a:pos x="T8" y="T9"/>
                </a:cxn>
              </a:cxnLst>
              <a:rect l="0" t="0" r="r" b="b"/>
              <a:pathLst>
                <a:path w="10" h="106">
                  <a:moveTo>
                    <a:pt x="0" y="106"/>
                  </a:moveTo>
                  <a:lnTo>
                    <a:pt x="10" y="104"/>
                  </a:lnTo>
                  <a:lnTo>
                    <a:pt x="10" y="0"/>
                  </a:lnTo>
                  <a:lnTo>
                    <a:pt x="0" y="0"/>
                  </a:lnTo>
                  <a:lnTo>
                    <a:pt x="0" y="106"/>
                  </a:lnTo>
                  <a:close/>
                </a:path>
              </a:pathLst>
            </a:custGeom>
            <a:solidFill>
              <a:srgbClr val="001E6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 name="íşļîḍe"/>
            <p:cNvSpPr/>
            <p:nvPr/>
          </p:nvSpPr>
          <p:spPr bwMode="auto">
            <a:xfrm>
              <a:off x="8632652" y="2074685"/>
              <a:ext cx="44666" cy="174338"/>
            </a:xfrm>
            <a:custGeom>
              <a:avLst/>
              <a:gdLst>
                <a:gd name="T0" fmla="*/ 31 w 31"/>
                <a:gd name="T1" fmla="*/ 0 h 121"/>
                <a:gd name="T2" fmla="*/ 0 w 31"/>
                <a:gd name="T3" fmla="*/ 17 h 121"/>
                <a:gd name="T4" fmla="*/ 0 w 31"/>
                <a:gd name="T5" fmla="*/ 121 h 121"/>
                <a:gd name="T6" fmla="*/ 31 w 31"/>
                <a:gd name="T7" fmla="*/ 104 h 121"/>
                <a:gd name="T8" fmla="*/ 31 w 31"/>
                <a:gd name="T9" fmla="*/ 0 h 121"/>
              </a:gdLst>
              <a:ahLst/>
              <a:cxnLst>
                <a:cxn ang="0">
                  <a:pos x="T0" y="T1"/>
                </a:cxn>
                <a:cxn ang="0">
                  <a:pos x="T2" y="T3"/>
                </a:cxn>
                <a:cxn ang="0">
                  <a:pos x="T4" y="T5"/>
                </a:cxn>
                <a:cxn ang="0">
                  <a:pos x="T6" y="T7"/>
                </a:cxn>
                <a:cxn ang="0">
                  <a:pos x="T8" y="T9"/>
                </a:cxn>
              </a:cxnLst>
              <a:rect l="0" t="0" r="r" b="b"/>
              <a:pathLst>
                <a:path w="31" h="121">
                  <a:moveTo>
                    <a:pt x="31" y="0"/>
                  </a:moveTo>
                  <a:lnTo>
                    <a:pt x="0" y="17"/>
                  </a:lnTo>
                  <a:lnTo>
                    <a:pt x="0" y="121"/>
                  </a:lnTo>
                  <a:lnTo>
                    <a:pt x="31" y="104"/>
                  </a:lnTo>
                  <a:lnTo>
                    <a:pt x="31"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 name="ïŝlïdê"/>
            <p:cNvSpPr/>
            <p:nvPr/>
          </p:nvSpPr>
          <p:spPr bwMode="auto">
            <a:xfrm>
              <a:off x="8632652" y="2074685"/>
              <a:ext cx="44666" cy="174338"/>
            </a:xfrm>
            <a:custGeom>
              <a:avLst/>
              <a:gdLst>
                <a:gd name="T0" fmla="*/ 31 w 31"/>
                <a:gd name="T1" fmla="*/ 0 h 121"/>
                <a:gd name="T2" fmla="*/ 0 w 31"/>
                <a:gd name="T3" fmla="*/ 17 h 121"/>
                <a:gd name="T4" fmla="*/ 0 w 31"/>
                <a:gd name="T5" fmla="*/ 121 h 121"/>
                <a:gd name="T6" fmla="*/ 31 w 31"/>
                <a:gd name="T7" fmla="*/ 104 h 121"/>
                <a:gd name="T8" fmla="*/ 31 w 31"/>
                <a:gd name="T9" fmla="*/ 0 h 121"/>
              </a:gdLst>
              <a:ahLst/>
              <a:cxnLst>
                <a:cxn ang="0">
                  <a:pos x="T0" y="T1"/>
                </a:cxn>
                <a:cxn ang="0">
                  <a:pos x="T2" y="T3"/>
                </a:cxn>
                <a:cxn ang="0">
                  <a:pos x="T4" y="T5"/>
                </a:cxn>
                <a:cxn ang="0">
                  <a:pos x="T6" y="T7"/>
                </a:cxn>
                <a:cxn ang="0">
                  <a:pos x="T8" y="T9"/>
                </a:cxn>
              </a:cxnLst>
              <a:rect l="0" t="0" r="r" b="b"/>
              <a:pathLst>
                <a:path w="31" h="121">
                  <a:moveTo>
                    <a:pt x="31" y="0"/>
                  </a:moveTo>
                  <a:lnTo>
                    <a:pt x="0" y="17"/>
                  </a:lnTo>
                  <a:lnTo>
                    <a:pt x="0" y="121"/>
                  </a:lnTo>
                  <a:lnTo>
                    <a:pt x="31" y="104"/>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 name="ïşḻiďé"/>
            <p:cNvSpPr/>
            <p:nvPr/>
          </p:nvSpPr>
          <p:spPr bwMode="auto">
            <a:xfrm>
              <a:off x="8677317" y="2074685"/>
              <a:ext cx="14408"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4" name="iş1íḍe"/>
            <p:cNvSpPr/>
            <p:nvPr/>
          </p:nvSpPr>
          <p:spPr bwMode="auto">
            <a:xfrm>
              <a:off x="8632652" y="2293688"/>
              <a:ext cx="44666" cy="172897"/>
            </a:xfrm>
            <a:custGeom>
              <a:avLst/>
              <a:gdLst>
                <a:gd name="T0" fmla="*/ 31 w 31"/>
                <a:gd name="T1" fmla="*/ 0 h 120"/>
                <a:gd name="T2" fmla="*/ 0 w 31"/>
                <a:gd name="T3" fmla="*/ 16 h 120"/>
                <a:gd name="T4" fmla="*/ 0 w 31"/>
                <a:gd name="T5" fmla="*/ 120 h 120"/>
                <a:gd name="T6" fmla="*/ 31 w 31"/>
                <a:gd name="T7" fmla="*/ 104 h 120"/>
                <a:gd name="T8" fmla="*/ 31 w 31"/>
                <a:gd name="T9" fmla="*/ 0 h 120"/>
              </a:gdLst>
              <a:ahLst/>
              <a:cxnLst>
                <a:cxn ang="0">
                  <a:pos x="T0" y="T1"/>
                </a:cxn>
                <a:cxn ang="0">
                  <a:pos x="T2" y="T3"/>
                </a:cxn>
                <a:cxn ang="0">
                  <a:pos x="T4" y="T5"/>
                </a:cxn>
                <a:cxn ang="0">
                  <a:pos x="T6" y="T7"/>
                </a:cxn>
                <a:cxn ang="0">
                  <a:pos x="T8" y="T9"/>
                </a:cxn>
              </a:cxnLst>
              <a:rect l="0" t="0" r="r" b="b"/>
              <a:pathLst>
                <a:path w="31" h="120">
                  <a:moveTo>
                    <a:pt x="31" y="0"/>
                  </a:moveTo>
                  <a:lnTo>
                    <a:pt x="0" y="16"/>
                  </a:lnTo>
                  <a:lnTo>
                    <a:pt x="0" y="120"/>
                  </a:lnTo>
                  <a:lnTo>
                    <a:pt x="31" y="104"/>
                  </a:lnTo>
                  <a:lnTo>
                    <a:pt x="31"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 name="îṣlíḍè"/>
            <p:cNvSpPr/>
            <p:nvPr/>
          </p:nvSpPr>
          <p:spPr bwMode="auto">
            <a:xfrm>
              <a:off x="8632652" y="2293688"/>
              <a:ext cx="44666" cy="172897"/>
            </a:xfrm>
            <a:custGeom>
              <a:avLst/>
              <a:gdLst>
                <a:gd name="T0" fmla="*/ 31 w 31"/>
                <a:gd name="T1" fmla="*/ 0 h 120"/>
                <a:gd name="T2" fmla="*/ 0 w 31"/>
                <a:gd name="T3" fmla="*/ 16 h 120"/>
                <a:gd name="T4" fmla="*/ 0 w 31"/>
                <a:gd name="T5" fmla="*/ 120 h 120"/>
                <a:gd name="T6" fmla="*/ 31 w 31"/>
                <a:gd name="T7" fmla="*/ 104 h 120"/>
                <a:gd name="T8" fmla="*/ 31 w 31"/>
                <a:gd name="T9" fmla="*/ 0 h 120"/>
              </a:gdLst>
              <a:ahLst/>
              <a:cxnLst>
                <a:cxn ang="0">
                  <a:pos x="T0" y="T1"/>
                </a:cxn>
                <a:cxn ang="0">
                  <a:pos x="T2" y="T3"/>
                </a:cxn>
                <a:cxn ang="0">
                  <a:pos x="T4" y="T5"/>
                </a:cxn>
                <a:cxn ang="0">
                  <a:pos x="T6" y="T7"/>
                </a:cxn>
                <a:cxn ang="0">
                  <a:pos x="T8" y="T9"/>
                </a:cxn>
              </a:cxnLst>
              <a:rect l="0" t="0" r="r" b="b"/>
              <a:pathLst>
                <a:path w="31" h="120">
                  <a:moveTo>
                    <a:pt x="31" y="0"/>
                  </a:moveTo>
                  <a:lnTo>
                    <a:pt x="0" y="16"/>
                  </a:lnTo>
                  <a:lnTo>
                    <a:pt x="0" y="120"/>
                  </a:lnTo>
                  <a:lnTo>
                    <a:pt x="31" y="104"/>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 name="iŝ1ïdè"/>
            <p:cNvSpPr/>
            <p:nvPr/>
          </p:nvSpPr>
          <p:spPr bwMode="auto">
            <a:xfrm>
              <a:off x="8677317" y="2293688"/>
              <a:ext cx="14408"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7" name="ïŝlîḍé"/>
            <p:cNvSpPr/>
            <p:nvPr/>
          </p:nvSpPr>
          <p:spPr bwMode="auto">
            <a:xfrm>
              <a:off x="8632652" y="2521336"/>
              <a:ext cx="44666" cy="172897"/>
            </a:xfrm>
            <a:custGeom>
              <a:avLst/>
              <a:gdLst>
                <a:gd name="T0" fmla="*/ 31 w 31"/>
                <a:gd name="T1" fmla="*/ 0 h 120"/>
                <a:gd name="T2" fmla="*/ 0 w 31"/>
                <a:gd name="T3" fmla="*/ 16 h 120"/>
                <a:gd name="T4" fmla="*/ 0 w 31"/>
                <a:gd name="T5" fmla="*/ 120 h 120"/>
                <a:gd name="T6" fmla="*/ 31 w 31"/>
                <a:gd name="T7" fmla="*/ 103 h 120"/>
                <a:gd name="T8" fmla="*/ 31 w 31"/>
                <a:gd name="T9" fmla="*/ 0 h 120"/>
              </a:gdLst>
              <a:ahLst/>
              <a:cxnLst>
                <a:cxn ang="0">
                  <a:pos x="T0" y="T1"/>
                </a:cxn>
                <a:cxn ang="0">
                  <a:pos x="T2" y="T3"/>
                </a:cxn>
                <a:cxn ang="0">
                  <a:pos x="T4" y="T5"/>
                </a:cxn>
                <a:cxn ang="0">
                  <a:pos x="T6" y="T7"/>
                </a:cxn>
                <a:cxn ang="0">
                  <a:pos x="T8" y="T9"/>
                </a:cxn>
              </a:cxnLst>
              <a:rect l="0" t="0" r="r" b="b"/>
              <a:pathLst>
                <a:path w="31" h="120">
                  <a:moveTo>
                    <a:pt x="31" y="0"/>
                  </a:moveTo>
                  <a:lnTo>
                    <a:pt x="0" y="16"/>
                  </a:lnTo>
                  <a:lnTo>
                    <a:pt x="0" y="120"/>
                  </a:lnTo>
                  <a:lnTo>
                    <a:pt x="31" y="103"/>
                  </a:lnTo>
                  <a:lnTo>
                    <a:pt x="31"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8" name="ïṡ1iḓè"/>
            <p:cNvSpPr/>
            <p:nvPr/>
          </p:nvSpPr>
          <p:spPr bwMode="auto">
            <a:xfrm>
              <a:off x="8632652" y="2521336"/>
              <a:ext cx="44666" cy="172897"/>
            </a:xfrm>
            <a:custGeom>
              <a:avLst/>
              <a:gdLst>
                <a:gd name="T0" fmla="*/ 31 w 31"/>
                <a:gd name="T1" fmla="*/ 0 h 120"/>
                <a:gd name="T2" fmla="*/ 0 w 31"/>
                <a:gd name="T3" fmla="*/ 16 h 120"/>
                <a:gd name="T4" fmla="*/ 0 w 31"/>
                <a:gd name="T5" fmla="*/ 120 h 120"/>
                <a:gd name="T6" fmla="*/ 31 w 31"/>
                <a:gd name="T7" fmla="*/ 103 h 120"/>
                <a:gd name="T8" fmla="*/ 31 w 31"/>
                <a:gd name="T9" fmla="*/ 0 h 120"/>
              </a:gdLst>
              <a:ahLst/>
              <a:cxnLst>
                <a:cxn ang="0">
                  <a:pos x="T0" y="T1"/>
                </a:cxn>
                <a:cxn ang="0">
                  <a:pos x="T2" y="T3"/>
                </a:cxn>
                <a:cxn ang="0">
                  <a:pos x="T4" y="T5"/>
                </a:cxn>
                <a:cxn ang="0">
                  <a:pos x="T6" y="T7"/>
                </a:cxn>
                <a:cxn ang="0">
                  <a:pos x="T8" y="T9"/>
                </a:cxn>
              </a:cxnLst>
              <a:rect l="0" t="0" r="r" b="b"/>
              <a:pathLst>
                <a:path w="31" h="120">
                  <a:moveTo>
                    <a:pt x="31" y="0"/>
                  </a:moveTo>
                  <a:lnTo>
                    <a:pt x="0" y="16"/>
                  </a:lnTo>
                  <a:lnTo>
                    <a:pt x="0" y="120"/>
                  </a:lnTo>
                  <a:lnTo>
                    <a:pt x="31" y="103"/>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9" name="íşļíďé"/>
            <p:cNvSpPr/>
            <p:nvPr/>
          </p:nvSpPr>
          <p:spPr bwMode="auto">
            <a:xfrm>
              <a:off x="8677317" y="2521336"/>
              <a:ext cx="14408" cy="14840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0" name="íSľídê"/>
            <p:cNvSpPr/>
            <p:nvPr/>
          </p:nvSpPr>
          <p:spPr bwMode="auto">
            <a:xfrm>
              <a:off x="8632652" y="2747544"/>
              <a:ext cx="44666" cy="174338"/>
            </a:xfrm>
            <a:custGeom>
              <a:avLst/>
              <a:gdLst>
                <a:gd name="T0" fmla="*/ 31 w 31"/>
                <a:gd name="T1" fmla="*/ 0 h 121"/>
                <a:gd name="T2" fmla="*/ 0 w 31"/>
                <a:gd name="T3" fmla="*/ 17 h 121"/>
                <a:gd name="T4" fmla="*/ 0 w 31"/>
                <a:gd name="T5" fmla="*/ 121 h 121"/>
                <a:gd name="T6" fmla="*/ 31 w 31"/>
                <a:gd name="T7" fmla="*/ 104 h 121"/>
                <a:gd name="T8" fmla="*/ 31 w 31"/>
                <a:gd name="T9" fmla="*/ 0 h 121"/>
              </a:gdLst>
              <a:ahLst/>
              <a:cxnLst>
                <a:cxn ang="0">
                  <a:pos x="T0" y="T1"/>
                </a:cxn>
                <a:cxn ang="0">
                  <a:pos x="T2" y="T3"/>
                </a:cxn>
                <a:cxn ang="0">
                  <a:pos x="T4" y="T5"/>
                </a:cxn>
                <a:cxn ang="0">
                  <a:pos x="T6" y="T7"/>
                </a:cxn>
                <a:cxn ang="0">
                  <a:pos x="T8" y="T9"/>
                </a:cxn>
              </a:cxnLst>
              <a:rect l="0" t="0" r="r" b="b"/>
              <a:pathLst>
                <a:path w="31" h="121">
                  <a:moveTo>
                    <a:pt x="31" y="0"/>
                  </a:moveTo>
                  <a:lnTo>
                    <a:pt x="0" y="17"/>
                  </a:lnTo>
                  <a:lnTo>
                    <a:pt x="0" y="121"/>
                  </a:lnTo>
                  <a:lnTo>
                    <a:pt x="31" y="104"/>
                  </a:lnTo>
                  <a:lnTo>
                    <a:pt x="31"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1" name="ïṡlïḓè"/>
            <p:cNvSpPr/>
            <p:nvPr/>
          </p:nvSpPr>
          <p:spPr bwMode="auto">
            <a:xfrm>
              <a:off x="8632652" y="2747544"/>
              <a:ext cx="44666" cy="174338"/>
            </a:xfrm>
            <a:custGeom>
              <a:avLst/>
              <a:gdLst>
                <a:gd name="T0" fmla="*/ 31 w 31"/>
                <a:gd name="T1" fmla="*/ 0 h 121"/>
                <a:gd name="T2" fmla="*/ 0 w 31"/>
                <a:gd name="T3" fmla="*/ 17 h 121"/>
                <a:gd name="T4" fmla="*/ 0 w 31"/>
                <a:gd name="T5" fmla="*/ 121 h 121"/>
                <a:gd name="T6" fmla="*/ 31 w 31"/>
                <a:gd name="T7" fmla="*/ 104 h 121"/>
                <a:gd name="T8" fmla="*/ 31 w 31"/>
                <a:gd name="T9" fmla="*/ 0 h 121"/>
              </a:gdLst>
              <a:ahLst/>
              <a:cxnLst>
                <a:cxn ang="0">
                  <a:pos x="T0" y="T1"/>
                </a:cxn>
                <a:cxn ang="0">
                  <a:pos x="T2" y="T3"/>
                </a:cxn>
                <a:cxn ang="0">
                  <a:pos x="T4" y="T5"/>
                </a:cxn>
                <a:cxn ang="0">
                  <a:pos x="T6" y="T7"/>
                </a:cxn>
                <a:cxn ang="0">
                  <a:pos x="T8" y="T9"/>
                </a:cxn>
              </a:cxnLst>
              <a:rect l="0" t="0" r="r" b="b"/>
              <a:pathLst>
                <a:path w="31" h="121">
                  <a:moveTo>
                    <a:pt x="31" y="0"/>
                  </a:moveTo>
                  <a:lnTo>
                    <a:pt x="0" y="17"/>
                  </a:lnTo>
                  <a:lnTo>
                    <a:pt x="0" y="121"/>
                  </a:lnTo>
                  <a:lnTo>
                    <a:pt x="31" y="104"/>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 name="îşḷíḋe"/>
            <p:cNvSpPr/>
            <p:nvPr/>
          </p:nvSpPr>
          <p:spPr bwMode="auto">
            <a:xfrm>
              <a:off x="8677317" y="2747544"/>
              <a:ext cx="14408"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3" name="íṡļíḑe"/>
            <p:cNvSpPr/>
            <p:nvPr/>
          </p:nvSpPr>
          <p:spPr bwMode="auto">
            <a:xfrm>
              <a:off x="8557731" y="3038587"/>
              <a:ext cx="14408"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4" name="iṩḻïďè"/>
            <p:cNvSpPr/>
            <p:nvPr/>
          </p:nvSpPr>
          <p:spPr bwMode="auto">
            <a:xfrm>
              <a:off x="8632652" y="2969429"/>
              <a:ext cx="44666" cy="177220"/>
            </a:xfrm>
            <a:custGeom>
              <a:avLst/>
              <a:gdLst>
                <a:gd name="T0" fmla="*/ 31 w 31"/>
                <a:gd name="T1" fmla="*/ 0 h 123"/>
                <a:gd name="T2" fmla="*/ 0 w 31"/>
                <a:gd name="T3" fmla="*/ 17 h 123"/>
                <a:gd name="T4" fmla="*/ 0 w 31"/>
                <a:gd name="T5" fmla="*/ 123 h 123"/>
                <a:gd name="T6" fmla="*/ 31 w 31"/>
                <a:gd name="T7" fmla="*/ 106 h 123"/>
                <a:gd name="T8" fmla="*/ 31 w 31"/>
                <a:gd name="T9" fmla="*/ 0 h 123"/>
              </a:gdLst>
              <a:ahLst/>
              <a:cxnLst>
                <a:cxn ang="0">
                  <a:pos x="T0" y="T1"/>
                </a:cxn>
                <a:cxn ang="0">
                  <a:pos x="T2" y="T3"/>
                </a:cxn>
                <a:cxn ang="0">
                  <a:pos x="T4" y="T5"/>
                </a:cxn>
                <a:cxn ang="0">
                  <a:pos x="T6" y="T7"/>
                </a:cxn>
                <a:cxn ang="0">
                  <a:pos x="T8" y="T9"/>
                </a:cxn>
              </a:cxnLst>
              <a:rect l="0" t="0" r="r" b="b"/>
              <a:pathLst>
                <a:path w="31" h="123">
                  <a:moveTo>
                    <a:pt x="31" y="0"/>
                  </a:moveTo>
                  <a:lnTo>
                    <a:pt x="0" y="17"/>
                  </a:lnTo>
                  <a:lnTo>
                    <a:pt x="0" y="123"/>
                  </a:lnTo>
                  <a:lnTo>
                    <a:pt x="31" y="106"/>
                  </a:lnTo>
                  <a:lnTo>
                    <a:pt x="31"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5" name="îṣḷíḍe"/>
            <p:cNvSpPr/>
            <p:nvPr/>
          </p:nvSpPr>
          <p:spPr bwMode="auto">
            <a:xfrm>
              <a:off x="8632652" y="2969429"/>
              <a:ext cx="44666" cy="177220"/>
            </a:xfrm>
            <a:custGeom>
              <a:avLst/>
              <a:gdLst>
                <a:gd name="T0" fmla="*/ 31 w 31"/>
                <a:gd name="T1" fmla="*/ 0 h 123"/>
                <a:gd name="T2" fmla="*/ 0 w 31"/>
                <a:gd name="T3" fmla="*/ 17 h 123"/>
                <a:gd name="T4" fmla="*/ 0 w 31"/>
                <a:gd name="T5" fmla="*/ 123 h 123"/>
                <a:gd name="T6" fmla="*/ 31 w 31"/>
                <a:gd name="T7" fmla="*/ 106 h 123"/>
                <a:gd name="T8" fmla="*/ 31 w 31"/>
                <a:gd name="T9" fmla="*/ 0 h 123"/>
              </a:gdLst>
              <a:ahLst/>
              <a:cxnLst>
                <a:cxn ang="0">
                  <a:pos x="T0" y="T1"/>
                </a:cxn>
                <a:cxn ang="0">
                  <a:pos x="T2" y="T3"/>
                </a:cxn>
                <a:cxn ang="0">
                  <a:pos x="T4" y="T5"/>
                </a:cxn>
                <a:cxn ang="0">
                  <a:pos x="T6" y="T7"/>
                </a:cxn>
                <a:cxn ang="0">
                  <a:pos x="T8" y="T9"/>
                </a:cxn>
              </a:cxnLst>
              <a:rect l="0" t="0" r="r" b="b"/>
              <a:pathLst>
                <a:path w="31" h="123">
                  <a:moveTo>
                    <a:pt x="31" y="0"/>
                  </a:moveTo>
                  <a:lnTo>
                    <a:pt x="0" y="17"/>
                  </a:lnTo>
                  <a:lnTo>
                    <a:pt x="0" y="123"/>
                  </a:lnTo>
                  <a:lnTo>
                    <a:pt x="31" y="106"/>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 name="iṡļíḓê"/>
            <p:cNvSpPr/>
            <p:nvPr/>
          </p:nvSpPr>
          <p:spPr bwMode="auto">
            <a:xfrm>
              <a:off x="8677317" y="2969429"/>
              <a:ext cx="14408" cy="152725"/>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7" name="íşļîḍé"/>
            <p:cNvSpPr/>
            <p:nvPr/>
          </p:nvSpPr>
          <p:spPr bwMode="auto">
            <a:xfrm>
              <a:off x="8557731" y="3250386"/>
              <a:ext cx="14408"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38" name="íşḷîďé"/>
            <p:cNvSpPr/>
            <p:nvPr/>
          </p:nvSpPr>
          <p:spPr bwMode="auto">
            <a:xfrm>
              <a:off x="8632652" y="3185550"/>
              <a:ext cx="44666" cy="172897"/>
            </a:xfrm>
            <a:custGeom>
              <a:avLst/>
              <a:gdLst>
                <a:gd name="T0" fmla="*/ 31 w 31"/>
                <a:gd name="T1" fmla="*/ 0 h 120"/>
                <a:gd name="T2" fmla="*/ 0 w 31"/>
                <a:gd name="T3" fmla="*/ 16 h 120"/>
                <a:gd name="T4" fmla="*/ 0 w 31"/>
                <a:gd name="T5" fmla="*/ 120 h 120"/>
                <a:gd name="T6" fmla="*/ 31 w 31"/>
                <a:gd name="T7" fmla="*/ 103 h 120"/>
                <a:gd name="T8" fmla="*/ 31 w 31"/>
                <a:gd name="T9" fmla="*/ 0 h 120"/>
              </a:gdLst>
              <a:ahLst/>
              <a:cxnLst>
                <a:cxn ang="0">
                  <a:pos x="T0" y="T1"/>
                </a:cxn>
                <a:cxn ang="0">
                  <a:pos x="T2" y="T3"/>
                </a:cxn>
                <a:cxn ang="0">
                  <a:pos x="T4" y="T5"/>
                </a:cxn>
                <a:cxn ang="0">
                  <a:pos x="T6" y="T7"/>
                </a:cxn>
                <a:cxn ang="0">
                  <a:pos x="T8" y="T9"/>
                </a:cxn>
              </a:cxnLst>
              <a:rect l="0" t="0" r="r" b="b"/>
              <a:pathLst>
                <a:path w="31" h="120">
                  <a:moveTo>
                    <a:pt x="31" y="0"/>
                  </a:moveTo>
                  <a:lnTo>
                    <a:pt x="0" y="16"/>
                  </a:lnTo>
                  <a:lnTo>
                    <a:pt x="0" y="120"/>
                  </a:lnTo>
                  <a:lnTo>
                    <a:pt x="31" y="103"/>
                  </a:lnTo>
                  <a:lnTo>
                    <a:pt x="31"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9" name="isļíḍé"/>
            <p:cNvSpPr/>
            <p:nvPr/>
          </p:nvSpPr>
          <p:spPr bwMode="auto">
            <a:xfrm>
              <a:off x="8632652" y="3185550"/>
              <a:ext cx="44666" cy="172897"/>
            </a:xfrm>
            <a:custGeom>
              <a:avLst/>
              <a:gdLst>
                <a:gd name="T0" fmla="*/ 31 w 31"/>
                <a:gd name="T1" fmla="*/ 0 h 120"/>
                <a:gd name="T2" fmla="*/ 0 w 31"/>
                <a:gd name="T3" fmla="*/ 16 h 120"/>
                <a:gd name="T4" fmla="*/ 0 w 31"/>
                <a:gd name="T5" fmla="*/ 120 h 120"/>
                <a:gd name="T6" fmla="*/ 31 w 31"/>
                <a:gd name="T7" fmla="*/ 103 h 120"/>
                <a:gd name="T8" fmla="*/ 31 w 31"/>
                <a:gd name="T9" fmla="*/ 0 h 120"/>
              </a:gdLst>
              <a:ahLst/>
              <a:cxnLst>
                <a:cxn ang="0">
                  <a:pos x="T0" y="T1"/>
                </a:cxn>
                <a:cxn ang="0">
                  <a:pos x="T2" y="T3"/>
                </a:cxn>
                <a:cxn ang="0">
                  <a:pos x="T4" y="T5"/>
                </a:cxn>
                <a:cxn ang="0">
                  <a:pos x="T6" y="T7"/>
                </a:cxn>
                <a:cxn ang="0">
                  <a:pos x="T8" y="T9"/>
                </a:cxn>
              </a:cxnLst>
              <a:rect l="0" t="0" r="r" b="b"/>
              <a:pathLst>
                <a:path w="31" h="120">
                  <a:moveTo>
                    <a:pt x="31" y="0"/>
                  </a:moveTo>
                  <a:lnTo>
                    <a:pt x="0" y="16"/>
                  </a:lnTo>
                  <a:lnTo>
                    <a:pt x="0" y="120"/>
                  </a:lnTo>
                  <a:lnTo>
                    <a:pt x="31" y="103"/>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0" name="ïşľïḋe"/>
            <p:cNvSpPr/>
            <p:nvPr/>
          </p:nvSpPr>
          <p:spPr bwMode="auto">
            <a:xfrm>
              <a:off x="8677317" y="3185550"/>
              <a:ext cx="14408" cy="14840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1" name="îṩļîḍê"/>
            <p:cNvSpPr/>
            <p:nvPr/>
          </p:nvSpPr>
          <p:spPr bwMode="auto">
            <a:xfrm>
              <a:off x="8116843" y="1652529"/>
              <a:ext cx="662772" cy="363084"/>
            </a:xfrm>
            <a:custGeom>
              <a:avLst/>
              <a:gdLst>
                <a:gd name="T0" fmla="*/ 0 w 460"/>
                <a:gd name="T1" fmla="*/ 125 h 252"/>
                <a:gd name="T2" fmla="*/ 221 w 460"/>
                <a:gd name="T3" fmla="*/ 0 h 252"/>
                <a:gd name="T4" fmla="*/ 460 w 460"/>
                <a:gd name="T5" fmla="*/ 125 h 252"/>
                <a:gd name="T6" fmla="*/ 246 w 460"/>
                <a:gd name="T7" fmla="*/ 252 h 252"/>
                <a:gd name="T8" fmla="*/ 0 w 460"/>
                <a:gd name="T9" fmla="*/ 125 h 252"/>
              </a:gdLst>
              <a:ahLst/>
              <a:cxnLst>
                <a:cxn ang="0">
                  <a:pos x="T0" y="T1"/>
                </a:cxn>
                <a:cxn ang="0">
                  <a:pos x="T2" y="T3"/>
                </a:cxn>
                <a:cxn ang="0">
                  <a:pos x="T4" y="T5"/>
                </a:cxn>
                <a:cxn ang="0">
                  <a:pos x="T6" y="T7"/>
                </a:cxn>
                <a:cxn ang="0">
                  <a:pos x="T8" y="T9"/>
                </a:cxn>
              </a:cxnLst>
              <a:rect l="0" t="0" r="r" b="b"/>
              <a:pathLst>
                <a:path w="460" h="252">
                  <a:moveTo>
                    <a:pt x="0" y="125"/>
                  </a:moveTo>
                  <a:lnTo>
                    <a:pt x="221" y="0"/>
                  </a:lnTo>
                  <a:lnTo>
                    <a:pt x="460" y="125"/>
                  </a:lnTo>
                  <a:lnTo>
                    <a:pt x="246" y="252"/>
                  </a:lnTo>
                  <a:lnTo>
                    <a:pt x="0" y="125"/>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 name="íşļîďé"/>
            <p:cNvSpPr/>
            <p:nvPr/>
          </p:nvSpPr>
          <p:spPr bwMode="auto">
            <a:xfrm>
              <a:off x="8116843" y="1832629"/>
              <a:ext cx="354439" cy="316979"/>
            </a:xfrm>
            <a:custGeom>
              <a:avLst/>
              <a:gdLst>
                <a:gd name="T0" fmla="*/ 0 w 246"/>
                <a:gd name="T1" fmla="*/ 79 h 220"/>
                <a:gd name="T2" fmla="*/ 246 w 246"/>
                <a:gd name="T3" fmla="*/ 220 h 220"/>
                <a:gd name="T4" fmla="*/ 246 w 246"/>
                <a:gd name="T5" fmla="*/ 127 h 220"/>
                <a:gd name="T6" fmla="*/ 0 w 246"/>
                <a:gd name="T7" fmla="*/ 0 h 220"/>
                <a:gd name="T8" fmla="*/ 0 w 246"/>
                <a:gd name="T9" fmla="*/ 79 h 220"/>
              </a:gdLst>
              <a:ahLst/>
              <a:cxnLst>
                <a:cxn ang="0">
                  <a:pos x="T0" y="T1"/>
                </a:cxn>
                <a:cxn ang="0">
                  <a:pos x="T2" y="T3"/>
                </a:cxn>
                <a:cxn ang="0">
                  <a:pos x="T4" y="T5"/>
                </a:cxn>
                <a:cxn ang="0">
                  <a:pos x="T6" y="T7"/>
                </a:cxn>
                <a:cxn ang="0">
                  <a:pos x="T8" y="T9"/>
                </a:cxn>
              </a:cxnLst>
              <a:rect l="0" t="0" r="r" b="b"/>
              <a:pathLst>
                <a:path w="246" h="220">
                  <a:moveTo>
                    <a:pt x="0" y="79"/>
                  </a:moveTo>
                  <a:lnTo>
                    <a:pt x="246" y="220"/>
                  </a:lnTo>
                  <a:lnTo>
                    <a:pt x="246" y="127"/>
                  </a:lnTo>
                  <a:lnTo>
                    <a:pt x="0" y="0"/>
                  </a:lnTo>
                  <a:lnTo>
                    <a:pt x="0" y="79"/>
                  </a:lnTo>
                  <a:close/>
                </a:path>
              </a:pathLst>
            </a:custGeom>
            <a:solidFill>
              <a:srgbClr val="7C99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 name="îṡ1iḍê"/>
            <p:cNvSpPr/>
            <p:nvPr/>
          </p:nvSpPr>
          <p:spPr bwMode="auto">
            <a:xfrm>
              <a:off x="8471281" y="1832629"/>
              <a:ext cx="308333" cy="316979"/>
            </a:xfrm>
            <a:custGeom>
              <a:avLst/>
              <a:gdLst>
                <a:gd name="T0" fmla="*/ 0 w 214"/>
                <a:gd name="T1" fmla="*/ 127 h 220"/>
                <a:gd name="T2" fmla="*/ 214 w 214"/>
                <a:gd name="T3" fmla="*/ 0 h 220"/>
                <a:gd name="T4" fmla="*/ 214 w 214"/>
                <a:gd name="T5" fmla="*/ 96 h 220"/>
                <a:gd name="T6" fmla="*/ 0 w 214"/>
                <a:gd name="T7" fmla="*/ 220 h 220"/>
                <a:gd name="T8" fmla="*/ 0 w 214"/>
                <a:gd name="T9" fmla="*/ 127 h 220"/>
              </a:gdLst>
              <a:ahLst/>
              <a:cxnLst>
                <a:cxn ang="0">
                  <a:pos x="T0" y="T1"/>
                </a:cxn>
                <a:cxn ang="0">
                  <a:pos x="T2" y="T3"/>
                </a:cxn>
                <a:cxn ang="0">
                  <a:pos x="T4" y="T5"/>
                </a:cxn>
                <a:cxn ang="0">
                  <a:pos x="T6" y="T7"/>
                </a:cxn>
                <a:cxn ang="0">
                  <a:pos x="T8" y="T9"/>
                </a:cxn>
              </a:cxnLst>
              <a:rect l="0" t="0" r="r" b="b"/>
              <a:pathLst>
                <a:path w="214" h="220">
                  <a:moveTo>
                    <a:pt x="0" y="127"/>
                  </a:moveTo>
                  <a:lnTo>
                    <a:pt x="214" y="0"/>
                  </a:lnTo>
                  <a:lnTo>
                    <a:pt x="214" y="96"/>
                  </a:lnTo>
                  <a:lnTo>
                    <a:pt x="0" y="220"/>
                  </a:lnTo>
                  <a:lnTo>
                    <a:pt x="0" y="127"/>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 name="íṩlídê"/>
            <p:cNvSpPr/>
            <p:nvPr/>
          </p:nvSpPr>
          <p:spPr bwMode="auto">
            <a:xfrm>
              <a:off x="7008859" y="3570246"/>
              <a:ext cx="1082049" cy="605140"/>
            </a:xfrm>
            <a:custGeom>
              <a:avLst/>
              <a:gdLst>
                <a:gd name="T0" fmla="*/ 0 w 751"/>
                <a:gd name="T1" fmla="*/ 364 h 420"/>
                <a:gd name="T2" fmla="*/ 651 w 751"/>
                <a:gd name="T3" fmla="*/ 0 h 420"/>
                <a:gd name="T4" fmla="*/ 751 w 751"/>
                <a:gd name="T5" fmla="*/ 52 h 420"/>
                <a:gd name="T6" fmla="*/ 104 w 751"/>
                <a:gd name="T7" fmla="*/ 420 h 420"/>
                <a:gd name="T8" fmla="*/ 13 w 751"/>
                <a:gd name="T9" fmla="*/ 372 h 420"/>
                <a:gd name="T10" fmla="*/ 0 w 751"/>
                <a:gd name="T11" fmla="*/ 364 h 420"/>
              </a:gdLst>
              <a:ahLst/>
              <a:cxnLst>
                <a:cxn ang="0">
                  <a:pos x="T0" y="T1"/>
                </a:cxn>
                <a:cxn ang="0">
                  <a:pos x="T2" y="T3"/>
                </a:cxn>
                <a:cxn ang="0">
                  <a:pos x="T4" y="T5"/>
                </a:cxn>
                <a:cxn ang="0">
                  <a:pos x="T6" y="T7"/>
                </a:cxn>
                <a:cxn ang="0">
                  <a:pos x="T8" y="T9"/>
                </a:cxn>
                <a:cxn ang="0">
                  <a:pos x="T10" y="T11"/>
                </a:cxn>
              </a:cxnLst>
              <a:rect l="0" t="0" r="r" b="b"/>
              <a:pathLst>
                <a:path w="751" h="420">
                  <a:moveTo>
                    <a:pt x="0" y="364"/>
                  </a:moveTo>
                  <a:lnTo>
                    <a:pt x="651" y="0"/>
                  </a:lnTo>
                  <a:lnTo>
                    <a:pt x="751" y="52"/>
                  </a:lnTo>
                  <a:lnTo>
                    <a:pt x="104" y="420"/>
                  </a:lnTo>
                  <a:lnTo>
                    <a:pt x="13" y="372"/>
                  </a:lnTo>
                  <a:lnTo>
                    <a:pt x="0" y="364"/>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5" name="ïṥlîḋè"/>
            <p:cNvSpPr/>
            <p:nvPr/>
          </p:nvSpPr>
          <p:spPr bwMode="auto">
            <a:xfrm>
              <a:off x="7008859" y="3570246"/>
              <a:ext cx="1082049" cy="605140"/>
            </a:xfrm>
            <a:custGeom>
              <a:avLst/>
              <a:gdLst>
                <a:gd name="T0" fmla="*/ 0 w 751"/>
                <a:gd name="T1" fmla="*/ 364 h 420"/>
                <a:gd name="T2" fmla="*/ 651 w 751"/>
                <a:gd name="T3" fmla="*/ 0 h 420"/>
                <a:gd name="T4" fmla="*/ 751 w 751"/>
                <a:gd name="T5" fmla="*/ 52 h 420"/>
                <a:gd name="T6" fmla="*/ 104 w 751"/>
                <a:gd name="T7" fmla="*/ 420 h 420"/>
                <a:gd name="T8" fmla="*/ 13 w 751"/>
                <a:gd name="T9" fmla="*/ 372 h 420"/>
                <a:gd name="T10" fmla="*/ 0 w 751"/>
                <a:gd name="T11" fmla="*/ 364 h 420"/>
              </a:gdLst>
              <a:ahLst/>
              <a:cxnLst>
                <a:cxn ang="0">
                  <a:pos x="T0" y="T1"/>
                </a:cxn>
                <a:cxn ang="0">
                  <a:pos x="T2" y="T3"/>
                </a:cxn>
                <a:cxn ang="0">
                  <a:pos x="T4" y="T5"/>
                </a:cxn>
                <a:cxn ang="0">
                  <a:pos x="T6" y="T7"/>
                </a:cxn>
                <a:cxn ang="0">
                  <a:pos x="T8" y="T9"/>
                </a:cxn>
                <a:cxn ang="0">
                  <a:pos x="T10" y="T11"/>
                </a:cxn>
              </a:cxnLst>
              <a:rect l="0" t="0" r="r" b="b"/>
              <a:pathLst>
                <a:path w="751" h="420">
                  <a:moveTo>
                    <a:pt x="0" y="364"/>
                  </a:moveTo>
                  <a:lnTo>
                    <a:pt x="651" y="0"/>
                  </a:lnTo>
                  <a:lnTo>
                    <a:pt x="751" y="52"/>
                  </a:lnTo>
                  <a:lnTo>
                    <a:pt x="104" y="420"/>
                  </a:lnTo>
                  <a:lnTo>
                    <a:pt x="13" y="372"/>
                  </a:lnTo>
                  <a:lnTo>
                    <a:pt x="0" y="3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 name="ïSlidé"/>
            <p:cNvSpPr/>
            <p:nvPr/>
          </p:nvSpPr>
          <p:spPr bwMode="auto">
            <a:xfrm>
              <a:off x="7889195" y="3627878"/>
              <a:ext cx="10086" cy="61955"/>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7" name="íṧ1îdê"/>
            <p:cNvSpPr/>
            <p:nvPr/>
          </p:nvSpPr>
          <p:spPr bwMode="auto">
            <a:xfrm>
              <a:off x="7844529" y="3541430"/>
              <a:ext cx="99416" cy="97975"/>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8" name="iṣḻiḋê"/>
            <p:cNvSpPr/>
            <p:nvPr/>
          </p:nvSpPr>
          <p:spPr bwMode="auto">
            <a:xfrm>
              <a:off x="7219218" y="4008251"/>
              <a:ext cx="8645" cy="61955"/>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9" name="íşlîdé"/>
            <p:cNvSpPr/>
            <p:nvPr/>
          </p:nvSpPr>
          <p:spPr bwMode="auto">
            <a:xfrm>
              <a:off x="7174553" y="3920362"/>
              <a:ext cx="97975" cy="99416"/>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0" name="ïṧḷïdè"/>
            <p:cNvSpPr/>
            <p:nvPr/>
          </p:nvSpPr>
          <p:spPr bwMode="auto">
            <a:xfrm>
              <a:off x="7119802" y="4070207"/>
              <a:ext cx="10086" cy="63396"/>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51" name="îślîḋê"/>
            <p:cNvSpPr/>
            <p:nvPr/>
          </p:nvSpPr>
          <p:spPr bwMode="auto">
            <a:xfrm>
              <a:off x="7075137" y="3983758"/>
              <a:ext cx="99416" cy="97975"/>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2" name="îṣļïdè"/>
            <p:cNvSpPr/>
            <p:nvPr/>
          </p:nvSpPr>
          <p:spPr bwMode="auto">
            <a:xfrm>
              <a:off x="8707575" y="2790768"/>
              <a:ext cx="344354" cy="1381737"/>
            </a:xfrm>
            <a:custGeom>
              <a:avLst/>
              <a:gdLst>
                <a:gd name="T0" fmla="*/ 2 w 239"/>
                <a:gd name="T1" fmla="*/ 824 h 959"/>
                <a:gd name="T2" fmla="*/ 239 w 239"/>
                <a:gd name="T3" fmla="*/ 959 h 959"/>
                <a:gd name="T4" fmla="*/ 237 w 239"/>
                <a:gd name="T5" fmla="*/ 137 h 959"/>
                <a:gd name="T6" fmla="*/ 0 w 239"/>
                <a:gd name="T7" fmla="*/ 0 h 959"/>
                <a:gd name="T8" fmla="*/ 2 w 239"/>
                <a:gd name="T9" fmla="*/ 824 h 959"/>
              </a:gdLst>
              <a:ahLst/>
              <a:cxnLst>
                <a:cxn ang="0">
                  <a:pos x="T0" y="T1"/>
                </a:cxn>
                <a:cxn ang="0">
                  <a:pos x="T2" y="T3"/>
                </a:cxn>
                <a:cxn ang="0">
                  <a:pos x="T4" y="T5"/>
                </a:cxn>
                <a:cxn ang="0">
                  <a:pos x="T6" y="T7"/>
                </a:cxn>
                <a:cxn ang="0">
                  <a:pos x="T8" y="T9"/>
                </a:cxn>
              </a:cxnLst>
              <a:rect l="0" t="0" r="r" b="b"/>
              <a:pathLst>
                <a:path w="239" h="959">
                  <a:moveTo>
                    <a:pt x="2" y="824"/>
                  </a:moveTo>
                  <a:lnTo>
                    <a:pt x="239" y="959"/>
                  </a:lnTo>
                  <a:lnTo>
                    <a:pt x="237" y="137"/>
                  </a:lnTo>
                  <a:lnTo>
                    <a:pt x="0" y="0"/>
                  </a:lnTo>
                  <a:lnTo>
                    <a:pt x="2" y="824"/>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3" name="ïšľíḋè"/>
            <p:cNvSpPr/>
            <p:nvPr/>
          </p:nvSpPr>
          <p:spPr bwMode="auto">
            <a:xfrm>
              <a:off x="9049046" y="2819584"/>
              <a:ext cx="286722" cy="1352921"/>
            </a:xfrm>
            <a:custGeom>
              <a:avLst/>
              <a:gdLst>
                <a:gd name="T0" fmla="*/ 0 w 199"/>
                <a:gd name="T1" fmla="*/ 117 h 939"/>
                <a:gd name="T2" fmla="*/ 199 w 199"/>
                <a:gd name="T3" fmla="*/ 0 h 939"/>
                <a:gd name="T4" fmla="*/ 199 w 199"/>
                <a:gd name="T5" fmla="*/ 823 h 939"/>
                <a:gd name="T6" fmla="*/ 2 w 199"/>
                <a:gd name="T7" fmla="*/ 939 h 939"/>
                <a:gd name="T8" fmla="*/ 0 w 199"/>
                <a:gd name="T9" fmla="*/ 117 h 939"/>
              </a:gdLst>
              <a:ahLst/>
              <a:cxnLst>
                <a:cxn ang="0">
                  <a:pos x="T0" y="T1"/>
                </a:cxn>
                <a:cxn ang="0">
                  <a:pos x="T2" y="T3"/>
                </a:cxn>
                <a:cxn ang="0">
                  <a:pos x="T4" y="T5"/>
                </a:cxn>
                <a:cxn ang="0">
                  <a:pos x="T6" y="T7"/>
                </a:cxn>
                <a:cxn ang="0">
                  <a:pos x="T8" y="T9"/>
                </a:cxn>
              </a:cxnLst>
              <a:rect l="0" t="0" r="r" b="b"/>
              <a:pathLst>
                <a:path w="199" h="939">
                  <a:moveTo>
                    <a:pt x="0" y="117"/>
                  </a:moveTo>
                  <a:lnTo>
                    <a:pt x="199" y="0"/>
                  </a:lnTo>
                  <a:lnTo>
                    <a:pt x="199" y="823"/>
                  </a:lnTo>
                  <a:lnTo>
                    <a:pt x="2" y="939"/>
                  </a:lnTo>
                  <a:lnTo>
                    <a:pt x="0" y="11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4" name="ïṧlíḍe"/>
            <p:cNvSpPr/>
            <p:nvPr/>
          </p:nvSpPr>
          <p:spPr bwMode="auto">
            <a:xfrm>
              <a:off x="9049046" y="2819584"/>
              <a:ext cx="286722" cy="1352921"/>
            </a:xfrm>
            <a:custGeom>
              <a:avLst/>
              <a:gdLst>
                <a:gd name="T0" fmla="*/ 0 w 199"/>
                <a:gd name="T1" fmla="*/ 117 h 939"/>
                <a:gd name="T2" fmla="*/ 199 w 199"/>
                <a:gd name="T3" fmla="*/ 0 h 939"/>
                <a:gd name="T4" fmla="*/ 199 w 199"/>
                <a:gd name="T5" fmla="*/ 823 h 939"/>
                <a:gd name="T6" fmla="*/ 2 w 199"/>
                <a:gd name="T7" fmla="*/ 939 h 939"/>
                <a:gd name="T8" fmla="*/ 0 w 199"/>
                <a:gd name="T9" fmla="*/ 117 h 939"/>
              </a:gdLst>
              <a:ahLst/>
              <a:cxnLst>
                <a:cxn ang="0">
                  <a:pos x="T0" y="T1"/>
                </a:cxn>
                <a:cxn ang="0">
                  <a:pos x="T2" y="T3"/>
                </a:cxn>
                <a:cxn ang="0">
                  <a:pos x="T4" y="T5"/>
                </a:cxn>
                <a:cxn ang="0">
                  <a:pos x="T6" y="T7"/>
                </a:cxn>
                <a:cxn ang="0">
                  <a:pos x="T8" y="T9"/>
                </a:cxn>
              </a:cxnLst>
              <a:rect l="0" t="0" r="r" b="b"/>
              <a:pathLst>
                <a:path w="199" h="939">
                  <a:moveTo>
                    <a:pt x="0" y="117"/>
                  </a:moveTo>
                  <a:lnTo>
                    <a:pt x="199" y="0"/>
                  </a:lnTo>
                  <a:lnTo>
                    <a:pt x="199" y="823"/>
                  </a:lnTo>
                  <a:lnTo>
                    <a:pt x="2" y="939"/>
                  </a:lnTo>
                  <a:lnTo>
                    <a:pt x="0" y="1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5" name="is1îḋè"/>
            <p:cNvSpPr/>
            <p:nvPr/>
          </p:nvSpPr>
          <p:spPr bwMode="auto">
            <a:xfrm>
              <a:off x="8707575" y="2627956"/>
              <a:ext cx="628193" cy="360203"/>
            </a:xfrm>
            <a:custGeom>
              <a:avLst/>
              <a:gdLst>
                <a:gd name="T0" fmla="*/ 0 w 436"/>
                <a:gd name="T1" fmla="*/ 113 h 250"/>
                <a:gd name="T2" fmla="*/ 199 w 436"/>
                <a:gd name="T3" fmla="*/ 0 h 250"/>
                <a:gd name="T4" fmla="*/ 436 w 436"/>
                <a:gd name="T5" fmla="*/ 133 h 250"/>
                <a:gd name="T6" fmla="*/ 237 w 436"/>
                <a:gd name="T7" fmla="*/ 250 h 250"/>
                <a:gd name="T8" fmla="*/ 12 w 436"/>
                <a:gd name="T9" fmla="*/ 119 h 250"/>
                <a:gd name="T10" fmla="*/ 0 w 436"/>
                <a:gd name="T11" fmla="*/ 113 h 250"/>
              </a:gdLst>
              <a:ahLst/>
              <a:cxnLst>
                <a:cxn ang="0">
                  <a:pos x="T0" y="T1"/>
                </a:cxn>
                <a:cxn ang="0">
                  <a:pos x="T2" y="T3"/>
                </a:cxn>
                <a:cxn ang="0">
                  <a:pos x="T4" y="T5"/>
                </a:cxn>
                <a:cxn ang="0">
                  <a:pos x="T6" y="T7"/>
                </a:cxn>
                <a:cxn ang="0">
                  <a:pos x="T8" y="T9"/>
                </a:cxn>
                <a:cxn ang="0">
                  <a:pos x="T10" y="T11"/>
                </a:cxn>
              </a:cxnLst>
              <a:rect l="0" t="0" r="r" b="b"/>
              <a:pathLst>
                <a:path w="436" h="250">
                  <a:moveTo>
                    <a:pt x="0" y="113"/>
                  </a:moveTo>
                  <a:lnTo>
                    <a:pt x="199" y="0"/>
                  </a:lnTo>
                  <a:lnTo>
                    <a:pt x="436" y="133"/>
                  </a:lnTo>
                  <a:lnTo>
                    <a:pt x="237" y="250"/>
                  </a:lnTo>
                  <a:lnTo>
                    <a:pt x="12" y="119"/>
                  </a:lnTo>
                  <a:lnTo>
                    <a:pt x="0" y="113"/>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6" name="ïṣļîďê"/>
            <p:cNvSpPr/>
            <p:nvPr/>
          </p:nvSpPr>
          <p:spPr bwMode="auto">
            <a:xfrm>
              <a:off x="8740713" y="2852722"/>
              <a:ext cx="61955" cy="197391"/>
            </a:xfrm>
            <a:custGeom>
              <a:avLst/>
              <a:gdLst>
                <a:gd name="T0" fmla="*/ 43 w 43"/>
                <a:gd name="T1" fmla="*/ 137 h 137"/>
                <a:gd name="T2" fmla="*/ 0 w 43"/>
                <a:gd name="T3" fmla="*/ 112 h 137"/>
                <a:gd name="T4" fmla="*/ 0 w 43"/>
                <a:gd name="T5" fmla="*/ 0 h 137"/>
                <a:gd name="T6" fmla="*/ 43 w 43"/>
                <a:gd name="T7" fmla="*/ 25 h 137"/>
                <a:gd name="T8" fmla="*/ 43 w 43"/>
                <a:gd name="T9" fmla="*/ 137 h 137"/>
              </a:gdLst>
              <a:ahLst/>
              <a:cxnLst>
                <a:cxn ang="0">
                  <a:pos x="T0" y="T1"/>
                </a:cxn>
                <a:cxn ang="0">
                  <a:pos x="T2" y="T3"/>
                </a:cxn>
                <a:cxn ang="0">
                  <a:pos x="T4" y="T5"/>
                </a:cxn>
                <a:cxn ang="0">
                  <a:pos x="T6" y="T7"/>
                </a:cxn>
                <a:cxn ang="0">
                  <a:pos x="T8" y="T9"/>
                </a:cxn>
              </a:cxnLst>
              <a:rect l="0" t="0" r="r" b="b"/>
              <a:pathLst>
                <a:path w="43" h="137">
                  <a:moveTo>
                    <a:pt x="43" y="137"/>
                  </a:moveTo>
                  <a:lnTo>
                    <a:pt x="0" y="112"/>
                  </a:lnTo>
                  <a:lnTo>
                    <a:pt x="0" y="0"/>
                  </a:lnTo>
                  <a:lnTo>
                    <a:pt x="43" y="25"/>
                  </a:lnTo>
                  <a:lnTo>
                    <a:pt x="43" y="137"/>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7" name="îśľiḋé"/>
            <p:cNvSpPr/>
            <p:nvPr/>
          </p:nvSpPr>
          <p:spPr bwMode="auto">
            <a:xfrm>
              <a:off x="8740713" y="2852722"/>
              <a:ext cx="17289" cy="161371"/>
            </a:xfrm>
            <a:custGeom>
              <a:avLst/>
              <a:gdLst>
                <a:gd name="T0" fmla="*/ 12 w 12"/>
                <a:gd name="T1" fmla="*/ 106 h 112"/>
                <a:gd name="T2" fmla="*/ 0 w 12"/>
                <a:gd name="T3" fmla="*/ 112 h 112"/>
                <a:gd name="T4" fmla="*/ 0 w 12"/>
                <a:gd name="T5" fmla="*/ 0 h 112"/>
                <a:gd name="T6" fmla="*/ 12 w 12"/>
                <a:gd name="T7" fmla="*/ 6 h 112"/>
                <a:gd name="T8" fmla="*/ 12 w 12"/>
                <a:gd name="T9" fmla="*/ 106 h 112"/>
              </a:gdLst>
              <a:ahLst/>
              <a:cxnLst>
                <a:cxn ang="0">
                  <a:pos x="T0" y="T1"/>
                </a:cxn>
                <a:cxn ang="0">
                  <a:pos x="T2" y="T3"/>
                </a:cxn>
                <a:cxn ang="0">
                  <a:pos x="T4" y="T5"/>
                </a:cxn>
                <a:cxn ang="0">
                  <a:pos x="T6" y="T7"/>
                </a:cxn>
                <a:cxn ang="0">
                  <a:pos x="T8" y="T9"/>
                </a:cxn>
              </a:cxnLst>
              <a:rect l="0" t="0" r="r" b="b"/>
              <a:pathLst>
                <a:path w="12" h="112">
                  <a:moveTo>
                    <a:pt x="12" y="106"/>
                  </a:moveTo>
                  <a:lnTo>
                    <a:pt x="0" y="112"/>
                  </a:lnTo>
                  <a:lnTo>
                    <a:pt x="0" y="0"/>
                  </a:lnTo>
                  <a:lnTo>
                    <a:pt x="12" y="6"/>
                  </a:lnTo>
                  <a:lnTo>
                    <a:pt x="12" y="106"/>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8" name="íṡḻïḑe"/>
            <p:cNvSpPr/>
            <p:nvPr/>
          </p:nvSpPr>
          <p:spPr bwMode="auto">
            <a:xfrm>
              <a:off x="8740713" y="3094778"/>
              <a:ext cx="61955" cy="200273"/>
            </a:xfrm>
            <a:custGeom>
              <a:avLst/>
              <a:gdLst>
                <a:gd name="T0" fmla="*/ 43 w 43"/>
                <a:gd name="T1" fmla="*/ 139 h 139"/>
                <a:gd name="T2" fmla="*/ 0 w 43"/>
                <a:gd name="T3" fmla="*/ 114 h 139"/>
                <a:gd name="T4" fmla="*/ 0 w 43"/>
                <a:gd name="T5" fmla="*/ 0 h 139"/>
                <a:gd name="T6" fmla="*/ 43 w 43"/>
                <a:gd name="T7" fmla="*/ 25 h 139"/>
                <a:gd name="T8" fmla="*/ 43 w 43"/>
                <a:gd name="T9" fmla="*/ 139 h 139"/>
              </a:gdLst>
              <a:ahLst/>
              <a:cxnLst>
                <a:cxn ang="0">
                  <a:pos x="T0" y="T1"/>
                </a:cxn>
                <a:cxn ang="0">
                  <a:pos x="T2" y="T3"/>
                </a:cxn>
                <a:cxn ang="0">
                  <a:pos x="T4" y="T5"/>
                </a:cxn>
                <a:cxn ang="0">
                  <a:pos x="T6" y="T7"/>
                </a:cxn>
                <a:cxn ang="0">
                  <a:pos x="T8" y="T9"/>
                </a:cxn>
              </a:cxnLst>
              <a:rect l="0" t="0" r="r" b="b"/>
              <a:pathLst>
                <a:path w="43" h="139">
                  <a:moveTo>
                    <a:pt x="43" y="139"/>
                  </a:moveTo>
                  <a:lnTo>
                    <a:pt x="0" y="114"/>
                  </a:lnTo>
                  <a:lnTo>
                    <a:pt x="0" y="0"/>
                  </a:lnTo>
                  <a:lnTo>
                    <a:pt x="43" y="25"/>
                  </a:lnTo>
                  <a:lnTo>
                    <a:pt x="43"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9" name="iṡľíďè"/>
            <p:cNvSpPr/>
            <p:nvPr/>
          </p:nvSpPr>
          <p:spPr bwMode="auto">
            <a:xfrm>
              <a:off x="8740713" y="3094778"/>
              <a:ext cx="17289" cy="164252"/>
            </a:xfrm>
            <a:custGeom>
              <a:avLst/>
              <a:gdLst>
                <a:gd name="T0" fmla="*/ 12 w 12"/>
                <a:gd name="T1" fmla="*/ 106 h 114"/>
                <a:gd name="T2" fmla="*/ 0 w 12"/>
                <a:gd name="T3" fmla="*/ 114 h 114"/>
                <a:gd name="T4" fmla="*/ 0 w 12"/>
                <a:gd name="T5" fmla="*/ 0 h 114"/>
                <a:gd name="T6" fmla="*/ 12 w 12"/>
                <a:gd name="T7" fmla="*/ 7 h 114"/>
                <a:gd name="T8" fmla="*/ 12 w 12"/>
                <a:gd name="T9" fmla="*/ 106 h 114"/>
              </a:gdLst>
              <a:ahLst/>
              <a:cxnLst>
                <a:cxn ang="0">
                  <a:pos x="T0" y="T1"/>
                </a:cxn>
                <a:cxn ang="0">
                  <a:pos x="T2" y="T3"/>
                </a:cxn>
                <a:cxn ang="0">
                  <a:pos x="T4" y="T5"/>
                </a:cxn>
                <a:cxn ang="0">
                  <a:pos x="T6" y="T7"/>
                </a:cxn>
                <a:cxn ang="0">
                  <a:pos x="T8" y="T9"/>
                </a:cxn>
              </a:cxnLst>
              <a:rect l="0" t="0" r="r" b="b"/>
              <a:pathLst>
                <a:path w="12" h="114">
                  <a:moveTo>
                    <a:pt x="12" y="106"/>
                  </a:moveTo>
                  <a:lnTo>
                    <a:pt x="0" y="114"/>
                  </a:lnTo>
                  <a:lnTo>
                    <a:pt x="0" y="0"/>
                  </a:lnTo>
                  <a:lnTo>
                    <a:pt x="12" y="7"/>
                  </a:lnTo>
                  <a:lnTo>
                    <a:pt x="12" y="106"/>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0" name="iṡḻïḑe"/>
            <p:cNvSpPr/>
            <p:nvPr/>
          </p:nvSpPr>
          <p:spPr bwMode="auto">
            <a:xfrm>
              <a:off x="8740713" y="3336834"/>
              <a:ext cx="61955" cy="201713"/>
            </a:xfrm>
            <a:custGeom>
              <a:avLst/>
              <a:gdLst>
                <a:gd name="T0" fmla="*/ 43 w 43"/>
                <a:gd name="T1" fmla="*/ 140 h 140"/>
                <a:gd name="T2" fmla="*/ 0 w 43"/>
                <a:gd name="T3" fmla="*/ 115 h 140"/>
                <a:gd name="T4" fmla="*/ 0 w 43"/>
                <a:gd name="T5" fmla="*/ 0 h 140"/>
                <a:gd name="T6" fmla="*/ 43 w 43"/>
                <a:gd name="T7" fmla="*/ 25 h 140"/>
                <a:gd name="T8" fmla="*/ 43 w 43"/>
                <a:gd name="T9" fmla="*/ 140 h 140"/>
              </a:gdLst>
              <a:ahLst/>
              <a:cxnLst>
                <a:cxn ang="0">
                  <a:pos x="T0" y="T1"/>
                </a:cxn>
                <a:cxn ang="0">
                  <a:pos x="T2" y="T3"/>
                </a:cxn>
                <a:cxn ang="0">
                  <a:pos x="T4" y="T5"/>
                </a:cxn>
                <a:cxn ang="0">
                  <a:pos x="T6" y="T7"/>
                </a:cxn>
                <a:cxn ang="0">
                  <a:pos x="T8" y="T9"/>
                </a:cxn>
              </a:cxnLst>
              <a:rect l="0" t="0" r="r" b="b"/>
              <a:pathLst>
                <a:path w="43" h="140">
                  <a:moveTo>
                    <a:pt x="43" y="140"/>
                  </a:moveTo>
                  <a:lnTo>
                    <a:pt x="0" y="115"/>
                  </a:lnTo>
                  <a:lnTo>
                    <a:pt x="0" y="0"/>
                  </a:lnTo>
                  <a:lnTo>
                    <a:pt x="43" y="25"/>
                  </a:lnTo>
                  <a:lnTo>
                    <a:pt x="43" y="140"/>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1" name="îSlídè"/>
            <p:cNvSpPr/>
            <p:nvPr/>
          </p:nvSpPr>
          <p:spPr bwMode="auto">
            <a:xfrm>
              <a:off x="8740713" y="3336834"/>
              <a:ext cx="17289" cy="165694"/>
            </a:xfrm>
            <a:custGeom>
              <a:avLst/>
              <a:gdLst>
                <a:gd name="T0" fmla="*/ 12 w 12"/>
                <a:gd name="T1" fmla="*/ 108 h 115"/>
                <a:gd name="T2" fmla="*/ 0 w 12"/>
                <a:gd name="T3" fmla="*/ 115 h 115"/>
                <a:gd name="T4" fmla="*/ 0 w 12"/>
                <a:gd name="T5" fmla="*/ 0 h 115"/>
                <a:gd name="T6" fmla="*/ 12 w 12"/>
                <a:gd name="T7" fmla="*/ 9 h 115"/>
                <a:gd name="T8" fmla="*/ 12 w 12"/>
                <a:gd name="T9" fmla="*/ 108 h 115"/>
              </a:gdLst>
              <a:ahLst/>
              <a:cxnLst>
                <a:cxn ang="0">
                  <a:pos x="T0" y="T1"/>
                </a:cxn>
                <a:cxn ang="0">
                  <a:pos x="T2" y="T3"/>
                </a:cxn>
                <a:cxn ang="0">
                  <a:pos x="T4" y="T5"/>
                </a:cxn>
                <a:cxn ang="0">
                  <a:pos x="T6" y="T7"/>
                </a:cxn>
                <a:cxn ang="0">
                  <a:pos x="T8" y="T9"/>
                </a:cxn>
              </a:cxnLst>
              <a:rect l="0" t="0" r="r" b="b"/>
              <a:pathLst>
                <a:path w="12" h="115">
                  <a:moveTo>
                    <a:pt x="12" y="108"/>
                  </a:moveTo>
                  <a:lnTo>
                    <a:pt x="0" y="115"/>
                  </a:lnTo>
                  <a:lnTo>
                    <a:pt x="0" y="0"/>
                  </a:lnTo>
                  <a:lnTo>
                    <a:pt x="12" y="9"/>
                  </a:lnTo>
                  <a:lnTo>
                    <a:pt x="12" y="108"/>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2" name="ïṡ1íḓê"/>
            <p:cNvSpPr/>
            <p:nvPr/>
          </p:nvSpPr>
          <p:spPr bwMode="auto">
            <a:xfrm>
              <a:off x="8740713" y="3583213"/>
              <a:ext cx="61955" cy="197391"/>
            </a:xfrm>
            <a:custGeom>
              <a:avLst/>
              <a:gdLst>
                <a:gd name="T0" fmla="*/ 43 w 43"/>
                <a:gd name="T1" fmla="*/ 137 h 137"/>
                <a:gd name="T2" fmla="*/ 0 w 43"/>
                <a:gd name="T3" fmla="*/ 112 h 137"/>
                <a:gd name="T4" fmla="*/ 0 w 43"/>
                <a:gd name="T5" fmla="*/ 0 h 137"/>
                <a:gd name="T6" fmla="*/ 43 w 43"/>
                <a:gd name="T7" fmla="*/ 25 h 137"/>
                <a:gd name="T8" fmla="*/ 43 w 43"/>
                <a:gd name="T9" fmla="*/ 137 h 137"/>
              </a:gdLst>
              <a:ahLst/>
              <a:cxnLst>
                <a:cxn ang="0">
                  <a:pos x="T0" y="T1"/>
                </a:cxn>
                <a:cxn ang="0">
                  <a:pos x="T2" y="T3"/>
                </a:cxn>
                <a:cxn ang="0">
                  <a:pos x="T4" y="T5"/>
                </a:cxn>
                <a:cxn ang="0">
                  <a:pos x="T6" y="T7"/>
                </a:cxn>
                <a:cxn ang="0">
                  <a:pos x="T8" y="T9"/>
                </a:cxn>
              </a:cxnLst>
              <a:rect l="0" t="0" r="r" b="b"/>
              <a:pathLst>
                <a:path w="43" h="137">
                  <a:moveTo>
                    <a:pt x="43" y="137"/>
                  </a:moveTo>
                  <a:lnTo>
                    <a:pt x="0" y="112"/>
                  </a:lnTo>
                  <a:lnTo>
                    <a:pt x="0" y="0"/>
                  </a:lnTo>
                  <a:lnTo>
                    <a:pt x="43" y="25"/>
                  </a:lnTo>
                  <a:lnTo>
                    <a:pt x="43" y="137"/>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3" name="ïŝľîďe"/>
            <p:cNvSpPr/>
            <p:nvPr/>
          </p:nvSpPr>
          <p:spPr bwMode="auto">
            <a:xfrm>
              <a:off x="8740713" y="3583213"/>
              <a:ext cx="17289" cy="161371"/>
            </a:xfrm>
            <a:custGeom>
              <a:avLst/>
              <a:gdLst>
                <a:gd name="T0" fmla="*/ 12 w 12"/>
                <a:gd name="T1" fmla="*/ 106 h 112"/>
                <a:gd name="T2" fmla="*/ 0 w 12"/>
                <a:gd name="T3" fmla="*/ 112 h 112"/>
                <a:gd name="T4" fmla="*/ 0 w 12"/>
                <a:gd name="T5" fmla="*/ 0 h 112"/>
                <a:gd name="T6" fmla="*/ 12 w 12"/>
                <a:gd name="T7" fmla="*/ 6 h 112"/>
                <a:gd name="T8" fmla="*/ 12 w 12"/>
                <a:gd name="T9" fmla="*/ 106 h 112"/>
              </a:gdLst>
              <a:ahLst/>
              <a:cxnLst>
                <a:cxn ang="0">
                  <a:pos x="T0" y="T1"/>
                </a:cxn>
                <a:cxn ang="0">
                  <a:pos x="T2" y="T3"/>
                </a:cxn>
                <a:cxn ang="0">
                  <a:pos x="T4" y="T5"/>
                </a:cxn>
                <a:cxn ang="0">
                  <a:pos x="T6" y="T7"/>
                </a:cxn>
                <a:cxn ang="0">
                  <a:pos x="T8" y="T9"/>
                </a:cxn>
              </a:cxnLst>
              <a:rect l="0" t="0" r="r" b="b"/>
              <a:pathLst>
                <a:path w="12" h="112">
                  <a:moveTo>
                    <a:pt x="12" y="106"/>
                  </a:moveTo>
                  <a:lnTo>
                    <a:pt x="0" y="112"/>
                  </a:lnTo>
                  <a:lnTo>
                    <a:pt x="0" y="0"/>
                  </a:lnTo>
                  <a:lnTo>
                    <a:pt x="12" y="6"/>
                  </a:lnTo>
                  <a:lnTo>
                    <a:pt x="12" y="106"/>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4" name="íśľïḑê"/>
            <p:cNvSpPr/>
            <p:nvPr/>
          </p:nvSpPr>
          <p:spPr bwMode="auto">
            <a:xfrm>
              <a:off x="9096593" y="2983837"/>
              <a:ext cx="47547" cy="188746"/>
            </a:xfrm>
            <a:custGeom>
              <a:avLst/>
              <a:gdLst>
                <a:gd name="T0" fmla="*/ 33 w 33"/>
                <a:gd name="T1" fmla="*/ 0 h 131"/>
                <a:gd name="T2" fmla="*/ 0 w 33"/>
                <a:gd name="T3" fmla="*/ 17 h 131"/>
                <a:gd name="T4" fmla="*/ 0 w 33"/>
                <a:gd name="T5" fmla="*/ 131 h 131"/>
                <a:gd name="T6" fmla="*/ 33 w 33"/>
                <a:gd name="T7" fmla="*/ 113 h 131"/>
                <a:gd name="T8" fmla="*/ 33 w 33"/>
                <a:gd name="T9" fmla="*/ 0 h 131"/>
              </a:gdLst>
              <a:ahLst/>
              <a:cxnLst>
                <a:cxn ang="0">
                  <a:pos x="T0" y="T1"/>
                </a:cxn>
                <a:cxn ang="0">
                  <a:pos x="T2" y="T3"/>
                </a:cxn>
                <a:cxn ang="0">
                  <a:pos x="T4" y="T5"/>
                </a:cxn>
                <a:cxn ang="0">
                  <a:pos x="T6" y="T7"/>
                </a:cxn>
                <a:cxn ang="0">
                  <a:pos x="T8" y="T9"/>
                </a:cxn>
              </a:cxnLst>
              <a:rect l="0" t="0" r="r" b="b"/>
              <a:pathLst>
                <a:path w="33" h="131">
                  <a:moveTo>
                    <a:pt x="33" y="0"/>
                  </a:moveTo>
                  <a:lnTo>
                    <a:pt x="0" y="17"/>
                  </a:lnTo>
                  <a:lnTo>
                    <a:pt x="0" y="131"/>
                  </a:lnTo>
                  <a:lnTo>
                    <a:pt x="33" y="113"/>
                  </a:lnTo>
                  <a:lnTo>
                    <a:pt x="33"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5" name="ïṥḷiḍè"/>
            <p:cNvSpPr/>
            <p:nvPr/>
          </p:nvSpPr>
          <p:spPr bwMode="auto">
            <a:xfrm>
              <a:off x="9096593" y="2983837"/>
              <a:ext cx="47547" cy="188746"/>
            </a:xfrm>
            <a:custGeom>
              <a:avLst/>
              <a:gdLst>
                <a:gd name="T0" fmla="*/ 33 w 33"/>
                <a:gd name="T1" fmla="*/ 0 h 131"/>
                <a:gd name="T2" fmla="*/ 0 w 33"/>
                <a:gd name="T3" fmla="*/ 17 h 131"/>
                <a:gd name="T4" fmla="*/ 0 w 33"/>
                <a:gd name="T5" fmla="*/ 131 h 131"/>
                <a:gd name="T6" fmla="*/ 33 w 33"/>
                <a:gd name="T7" fmla="*/ 113 h 131"/>
                <a:gd name="T8" fmla="*/ 33 w 33"/>
                <a:gd name="T9" fmla="*/ 0 h 131"/>
              </a:gdLst>
              <a:ahLst/>
              <a:cxnLst>
                <a:cxn ang="0">
                  <a:pos x="T0" y="T1"/>
                </a:cxn>
                <a:cxn ang="0">
                  <a:pos x="T2" y="T3"/>
                </a:cxn>
                <a:cxn ang="0">
                  <a:pos x="T4" y="T5"/>
                </a:cxn>
                <a:cxn ang="0">
                  <a:pos x="T6" y="T7"/>
                </a:cxn>
                <a:cxn ang="0">
                  <a:pos x="T8" y="T9"/>
                </a:cxn>
              </a:cxnLst>
              <a:rect l="0" t="0" r="r" b="b"/>
              <a:pathLst>
                <a:path w="33" h="131">
                  <a:moveTo>
                    <a:pt x="33" y="0"/>
                  </a:moveTo>
                  <a:lnTo>
                    <a:pt x="0" y="17"/>
                  </a:lnTo>
                  <a:lnTo>
                    <a:pt x="0" y="131"/>
                  </a:lnTo>
                  <a:lnTo>
                    <a:pt x="33" y="113"/>
                  </a:lnTo>
                  <a:lnTo>
                    <a:pt x="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6" name="ïŝḷíḍè"/>
            <p:cNvSpPr/>
            <p:nvPr/>
          </p:nvSpPr>
          <p:spPr bwMode="auto">
            <a:xfrm>
              <a:off x="9144140" y="2983837"/>
              <a:ext cx="18731" cy="162812"/>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67" name="íslídè"/>
            <p:cNvSpPr/>
            <p:nvPr/>
          </p:nvSpPr>
          <p:spPr bwMode="auto">
            <a:xfrm>
              <a:off x="9096593" y="3233096"/>
              <a:ext cx="47547" cy="188746"/>
            </a:xfrm>
            <a:custGeom>
              <a:avLst/>
              <a:gdLst>
                <a:gd name="T0" fmla="*/ 33 w 33"/>
                <a:gd name="T1" fmla="*/ 0 h 131"/>
                <a:gd name="T2" fmla="*/ 0 w 33"/>
                <a:gd name="T3" fmla="*/ 18 h 131"/>
                <a:gd name="T4" fmla="*/ 0 w 33"/>
                <a:gd name="T5" fmla="*/ 131 h 131"/>
                <a:gd name="T6" fmla="*/ 33 w 33"/>
                <a:gd name="T7" fmla="*/ 114 h 131"/>
                <a:gd name="T8" fmla="*/ 33 w 33"/>
                <a:gd name="T9" fmla="*/ 0 h 131"/>
              </a:gdLst>
              <a:ahLst/>
              <a:cxnLst>
                <a:cxn ang="0">
                  <a:pos x="T0" y="T1"/>
                </a:cxn>
                <a:cxn ang="0">
                  <a:pos x="T2" y="T3"/>
                </a:cxn>
                <a:cxn ang="0">
                  <a:pos x="T4" y="T5"/>
                </a:cxn>
                <a:cxn ang="0">
                  <a:pos x="T6" y="T7"/>
                </a:cxn>
                <a:cxn ang="0">
                  <a:pos x="T8" y="T9"/>
                </a:cxn>
              </a:cxnLst>
              <a:rect l="0" t="0" r="r" b="b"/>
              <a:pathLst>
                <a:path w="33" h="131">
                  <a:moveTo>
                    <a:pt x="33" y="0"/>
                  </a:moveTo>
                  <a:lnTo>
                    <a:pt x="0" y="18"/>
                  </a:lnTo>
                  <a:lnTo>
                    <a:pt x="0" y="131"/>
                  </a:lnTo>
                  <a:lnTo>
                    <a:pt x="33" y="114"/>
                  </a:lnTo>
                  <a:lnTo>
                    <a:pt x="33"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8" name="iŝḷíḍe"/>
            <p:cNvSpPr/>
            <p:nvPr/>
          </p:nvSpPr>
          <p:spPr bwMode="auto">
            <a:xfrm>
              <a:off x="9096593" y="3233096"/>
              <a:ext cx="47547" cy="188746"/>
            </a:xfrm>
            <a:custGeom>
              <a:avLst/>
              <a:gdLst>
                <a:gd name="T0" fmla="*/ 33 w 33"/>
                <a:gd name="T1" fmla="*/ 0 h 131"/>
                <a:gd name="T2" fmla="*/ 0 w 33"/>
                <a:gd name="T3" fmla="*/ 18 h 131"/>
                <a:gd name="T4" fmla="*/ 0 w 33"/>
                <a:gd name="T5" fmla="*/ 131 h 131"/>
                <a:gd name="T6" fmla="*/ 33 w 33"/>
                <a:gd name="T7" fmla="*/ 114 h 131"/>
                <a:gd name="T8" fmla="*/ 33 w 33"/>
                <a:gd name="T9" fmla="*/ 0 h 131"/>
              </a:gdLst>
              <a:ahLst/>
              <a:cxnLst>
                <a:cxn ang="0">
                  <a:pos x="T0" y="T1"/>
                </a:cxn>
                <a:cxn ang="0">
                  <a:pos x="T2" y="T3"/>
                </a:cxn>
                <a:cxn ang="0">
                  <a:pos x="T4" y="T5"/>
                </a:cxn>
                <a:cxn ang="0">
                  <a:pos x="T6" y="T7"/>
                </a:cxn>
                <a:cxn ang="0">
                  <a:pos x="T8" y="T9"/>
                </a:cxn>
              </a:cxnLst>
              <a:rect l="0" t="0" r="r" b="b"/>
              <a:pathLst>
                <a:path w="33" h="131">
                  <a:moveTo>
                    <a:pt x="33" y="0"/>
                  </a:moveTo>
                  <a:lnTo>
                    <a:pt x="0" y="18"/>
                  </a:lnTo>
                  <a:lnTo>
                    <a:pt x="0" y="131"/>
                  </a:lnTo>
                  <a:lnTo>
                    <a:pt x="33" y="114"/>
                  </a:lnTo>
                  <a:lnTo>
                    <a:pt x="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9" name="ïṣľïḑè"/>
            <p:cNvSpPr/>
            <p:nvPr/>
          </p:nvSpPr>
          <p:spPr bwMode="auto">
            <a:xfrm>
              <a:off x="9144140" y="3233096"/>
              <a:ext cx="18731" cy="164252"/>
            </a:xfrm>
            <a:custGeom>
              <a:avLst/>
              <a:gdLst>
                <a:gd name="T0" fmla="*/ 0 w 13"/>
                <a:gd name="T1" fmla="*/ 114 h 114"/>
                <a:gd name="T2" fmla="*/ 13 w 13"/>
                <a:gd name="T3" fmla="*/ 112 h 114"/>
                <a:gd name="T4" fmla="*/ 13 w 13"/>
                <a:gd name="T5" fmla="*/ 0 h 114"/>
                <a:gd name="T6" fmla="*/ 0 w 13"/>
                <a:gd name="T7" fmla="*/ 0 h 114"/>
                <a:gd name="T8" fmla="*/ 0 w 13"/>
                <a:gd name="T9" fmla="*/ 114 h 114"/>
              </a:gdLst>
              <a:ahLst/>
              <a:cxnLst>
                <a:cxn ang="0">
                  <a:pos x="T0" y="T1"/>
                </a:cxn>
                <a:cxn ang="0">
                  <a:pos x="T2" y="T3"/>
                </a:cxn>
                <a:cxn ang="0">
                  <a:pos x="T4" y="T5"/>
                </a:cxn>
                <a:cxn ang="0">
                  <a:pos x="T6" y="T7"/>
                </a:cxn>
                <a:cxn ang="0">
                  <a:pos x="T8" y="T9"/>
                </a:cxn>
              </a:cxnLst>
              <a:rect l="0" t="0" r="r" b="b"/>
              <a:pathLst>
                <a:path w="13" h="114">
                  <a:moveTo>
                    <a:pt x="0" y="114"/>
                  </a:moveTo>
                  <a:lnTo>
                    <a:pt x="13" y="112"/>
                  </a:lnTo>
                  <a:lnTo>
                    <a:pt x="13" y="0"/>
                  </a:lnTo>
                  <a:lnTo>
                    <a:pt x="0" y="0"/>
                  </a:lnTo>
                  <a:lnTo>
                    <a:pt x="0" y="114"/>
                  </a:lnTo>
                  <a:close/>
                </a:path>
              </a:pathLst>
            </a:custGeom>
            <a:solidFill>
              <a:srgbClr val="001E6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0" name="îṧľíḍé"/>
            <p:cNvSpPr/>
            <p:nvPr/>
          </p:nvSpPr>
          <p:spPr bwMode="auto">
            <a:xfrm>
              <a:off x="9096593" y="3480915"/>
              <a:ext cx="47547" cy="188746"/>
            </a:xfrm>
            <a:custGeom>
              <a:avLst/>
              <a:gdLst>
                <a:gd name="T0" fmla="*/ 33 w 33"/>
                <a:gd name="T1" fmla="*/ 0 h 131"/>
                <a:gd name="T2" fmla="*/ 0 w 33"/>
                <a:gd name="T3" fmla="*/ 19 h 131"/>
                <a:gd name="T4" fmla="*/ 0 w 33"/>
                <a:gd name="T5" fmla="*/ 131 h 131"/>
                <a:gd name="T6" fmla="*/ 33 w 33"/>
                <a:gd name="T7" fmla="*/ 114 h 131"/>
                <a:gd name="T8" fmla="*/ 33 w 33"/>
                <a:gd name="T9" fmla="*/ 0 h 131"/>
              </a:gdLst>
              <a:ahLst/>
              <a:cxnLst>
                <a:cxn ang="0">
                  <a:pos x="T0" y="T1"/>
                </a:cxn>
                <a:cxn ang="0">
                  <a:pos x="T2" y="T3"/>
                </a:cxn>
                <a:cxn ang="0">
                  <a:pos x="T4" y="T5"/>
                </a:cxn>
                <a:cxn ang="0">
                  <a:pos x="T6" y="T7"/>
                </a:cxn>
                <a:cxn ang="0">
                  <a:pos x="T8" y="T9"/>
                </a:cxn>
              </a:cxnLst>
              <a:rect l="0" t="0" r="r" b="b"/>
              <a:pathLst>
                <a:path w="33" h="131">
                  <a:moveTo>
                    <a:pt x="33" y="0"/>
                  </a:moveTo>
                  <a:lnTo>
                    <a:pt x="0" y="19"/>
                  </a:lnTo>
                  <a:lnTo>
                    <a:pt x="0" y="131"/>
                  </a:lnTo>
                  <a:lnTo>
                    <a:pt x="33" y="114"/>
                  </a:lnTo>
                  <a:lnTo>
                    <a:pt x="33"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1" name="îṥḻîḑê"/>
            <p:cNvSpPr/>
            <p:nvPr/>
          </p:nvSpPr>
          <p:spPr bwMode="auto">
            <a:xfrm>
              <a:off x="9096593" y="3480915"/>
              <a:ext cx="47547" cy="188746"/>
            </a:xfrm>
            <a:custGeom>
              <a:avLst/>
              <a:gdLst>
                <a:gd name="T0" fmla="*/ 33 w 33"/>
                <a:gd name="T1" fmla="*/ 0 h 131"/>
                <a:gd name="T2" fmla="*/ 0 w 33"/>
                <a:gd name="T3" fmla="*/ 19 h 131"/>
                <a:gd name="T4" fmla="*/ 0 w 33"/>
                <a:gd name="T5" fmla="*/ 131 h 131"/>
                <a:gd name="T6" fmla="*/ 33 w 33"/>
                <a:gd name="T7" fmla="*/ 114 h 131"/>
                <a:gd name="T8" fmla="*/ 33 w 33"/>
                <a:gd name="T9" fmla="*/ 0 h 131"/>
              </a:gdLst>
              <a:ahLst/>
              <a:cxnLst>
                <a:cxn ang="0">
                  <a:pos x="T0" y="T1"/>
                </a:cxn>
                <a:cxn ang="0">
                  <a:pos x="T2" y="T3"/>
                </a:cxn>
                <a:cxn ang="0">
                  <a:pos x="T4" y="T5"/>
                </a:cxn>
                <a:cxn ang="0">
                  <a:pos x="T6" y="T7"/>
                </a:cxn>
                <a:cxn ang="0">
                  <a:pos x="T8" y="T9"/>
                </a:cxn>
              </a:cxnLst>
              <a:rect l="0" t="0" r="r" b="b"/>
              <a:pathLst>
                <a:path w="33" h="131">
                  <a:moveTo>
                    <a:pt x="33" y="0"/>
                  </a:moveTo>
                  <a:lnTo>
                    <a:pt x="0" y="19"/>
                  </a:lnTo>
                  <a:lnTo>
                    <a:pt x="0" y="131"/>
                  </a:lnTo>
                  <a:lnTo>
                    <a:pt x="33" y="114"/>
                  </a:lnTo>
                  <a:lnTo>
                    <a:pt x="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2" name="iṩliḋê"/>
            <p:cNvSpPr/>
            <p:nvPr/>
          </p:nvSpPr>
          <p:spPr bwMode="auto">
            <a:xfrm>
              <a:off x="9144140" y="3480915"/>
              <a:ext cx="18731" cy="164252"/>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73" name="ïṧliďê"/>
            <p:cNvSpPr/>
            <p:nvPr/>
          </p:nvSpPr>
          <p:spPr bwMode="auto">
            <a:xfrm>
              <a:off x="9096593" y="3728734"/>
              <a:ext cx="47547" cy="152725"/>
            </a:xfrm>
            <a:custGeom>
              <a:avLst/>
              <a:gdLst>
                <a:gd name="T0" fmla="*/ 33 w 33"/>
                <a:gd name="T1" fmla="*/ 0 h 106"/>
                <a:gd name="T2" fmla="*/ 0 w 33"/>
                <a:gd name="T3" fmla="*/ 19 h 106"/>
                <a:gd name="T4" fmla="*/ 0 w 33"/>
                <a:gd name="T5" fmla="*/ 106 h 106"/>
                <a:gd name="T6" fmla="*/ 31 w 33"/>
                <a:gd name="T7" fmla="*/ 90 h 106"/>
                <a:gd name="T8" fmla="*/ 33 w 33"/>
                <a:gd name="T9" fmla="*/ 90 h 106"/>
                <a:gd name="T10" fmla="*/ 33 w 33"/>
                <a:gd name="T11" fmla="*/ 0 h 106"/>
              </a:gdLst>
              <a:ahLst/>
              <a:cxnLst>
                <a:cxn ang="0">
                  <a:pos x="T0" y="T1"/>
                </a:cxn>
                <a:cxn ang="0">
                  <a:pos x="T2" y="T3"/>
                </a:cxn>
                <a:cxn ang="0">
                  <a:pos x="T4" y="T5"/>
                </a:cxn>
                <a:cxn ang="0">
                  <a:pos x="T6" y="T7"/>
                </a:cxn>
                <a:cxn ang="0">
                  <a:pos x="T8" y="T9"/>
                </a:cxn>
                <a:cxn ang="0">
                  <a:pos x="T10" y="T11"/>
                </a:cxn>
              </a:cxnLst>
              <a:rect l="0" t="0" r="r" b="b"/>
              <a:pathLst>
                <a:path w="33" h="106">
                  <a:moveTo>
                    <a:pt x="33" y="0"/>
                  </a:moveTo>
                  <a:lnTo>
                    <a:pt x="0" y="19"/>
                  </a:lnTo>
                  <a:lnTo>
                    <a:pt x="0" y="106"/>
                  </a:lnTo>
                  <a:lnTo>
                    <a:pt x="31" y="90"/>
                  </a:lnTo>
                  <a:lnTo>
                    <a:pt x="33" y="90"/>
                  </a:lnTo>
                  <a:lnTo>
                    <a:pt x="33"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4" name="iś1îḋê"/>
            <p:cNvSpPr/>
            <p:nvPr/>
          </p:nvSpPr>
          <p:spPr bwMode="auto">
            <a:xfrm>
              <a:off x="9096593" y="3728734"/>
              <a:ext cx="47547" cy="152725"/>
            </a:xfrm>
            <a:custGeom>
              <a:avLst/>
              <a:gdLst>
                <a:gd name="T0" fmla="*/ 33 w 33"/>
                <a:gd name="T1" fmla="*/ 0 h 106"/>
                <a:gd name="T2" fmla="*/ 0 w 33"/>
                <a:gd name="T3" fmla="*/ 19 h 106"/>
                <a:gd name="T4" fmla="*/ 0 w 33"/>
                <a:gd name="T5" fmla="*/ 106 h 106"/>
                <a:gd name="T6" fmla="*/ 31 w 33"/>
                <a:gd name="T7" fmla="*/ 90 h 106"/>
                <a:gd name="T8" fmla="*/ 33 w 33"/>
                <a:gd name="T9" fmla="*/ 90 h 106"/>
                <a:gd name="T10" fmla="*/ 33 w 33"/>
                <a:gd name="T11" fmla="*/ 0 h 106"/>
              </a:gdLst>
              <a:ahLst/>
              <a:cxnLst>
                <a:cxn ang="0">
                  <a:pos x="T0" y="T1"/>
                </a:cxn>
                <a:cxn ang="0">
                  <a:pos x="T2" y="T3"/>
                </a:cxn>
                <a:cxn ang="0">
                  <a:pos x="T4" y="T5"/>
                </a:cxn>
                <a:cxn ang="0">
                  <a:pos x="T6" y="T7"/>
                </a:cxn>
                <a:cxn ang="0">
                  <a:pos x="T8" y="T9"/>
                </a:cxn>
                <a:cxn ang="0">
                  <a:pos x="T10" y="T11"/>
                </a:cxn>
              </a:cxnLst>
              <a:rect l="0" t="0" r="r" b="b"/>
              <a:pathLst>
                <a:path w="33" h="106">
                  <a:moveTo>
                    <a:pt x="33" y="0"/>
                  </a:moveTo>
                  <a:lnTo>
                    <a:pt x="0" y="19"/>
                  </a:lnTo>
                  <a:lnTo>
                    <a:pt x="0" y="106"/>
                  </a:lnTo>
                  <a:lnTo>
                    <a:pt x="31" y="90"/>
                  </a:lnTo>
                  <a:lnTo>
                    <a:pt x="33" y="90"/>
                  </a:lnTo>
                  <a:lnTo>
                    <a:pt x="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5" name="ïs1íďé"/>
            <p:cNvSpPr/>
            <p:nvPr/>
          </p:nvSpPr>
          <p:spPr bwMode="auto">
            <a:xfrm>
              <a:off x="9144140" y="3728734"/>
              <a:ext cx="18731" cy="16569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76" name="ïşḷîḓé"/>
            <p:cNvSpPr/>
            <p:nvPr/>
          </p:nvSpPr>
          <p:spPr bwMode="auto">
            <a:xfrm>
              <a:off x="9227706" y="2910355"/>
              <a:ext cx="48988" cy="190187"/>
            </a:xfrm>
            <a:custGeom>
              <a:avLst/>
              <a:gdLst>
                <a:gd name="T0" fmla="*/ 34 w 34"/>
                <a:gd name="T1" fmla="*/ 0 h 132"/>
                <a:gd name="T2" fmla="*/ 0 w 34"/>
                <a:gd name="T3" fmla="*/ 18 h 132"/>
                <a:gd name="T4" fmla="*/ 0 w 34"/>
                <a:gd name="T5" fmla="*/ 132 h 132"/>
                <a:gd name="T6" fmla="*/ 34 w 34"/>
                <a:gd name="T7" fmla="*/ 114 h 132"/>
                <a:gd name="T8" fmla="*/ 34 w 34"/>
                <a:gd name="T9" fmla="*/ 0 h 132"/>
              </a:gdLst>
              <a:ahLst/>
              <a:cxnLst>
                <a:cxn ang="0">
                  <a:pos x="T0" y="T1"/>
                </a:cxn>
                <a:cxn ang="0">
                  <a:pos x="T2" y="T3"/>
                </a:cxn>
                <a:cxn ang="0">
                  <a:pos x="T4" y="T5"/>
                </a:cxn>
                <a:cxn ang="0">
                  <a:pos x="T6" y="T7"/>
                </a:cxn>
                <a:cxn ang="0">
                  <a:pos x="T8" y="T9"/>
                </a:cxn>
              </a:cxnLst>
              <a:rect l="0" t="0" r="r" b="b"/>
              <a:pathLst>
                <a:path w="34" h="132">
                  <a:moveTo>
                    <a:pt x="34" y="0"/>
                  </a:moveTo>
                  <a:lnTo>
                    <a:pt x="0" y="18"/>
                  </a:lnTo>
                  <a:lnTo>
                    <a:pt x="0" y="132"/>
                  </a:lnTo>
                  <a:lnTo>
                    <a:pt x="34" y="114"/>
                  </a:lnTo>
                  <a:lnTo>
                    <a:pt x="34"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7" name="íṩlîḋe"/>
            <p:cNvSpPr/>
            <p:nvPr/>
          </p:nvSpPr>
          <p:spPr bwMode="auto">
            <a:xfrm>
              <a:off x="9227706" y="2910355"/>
              <a:ext cx="48988" cy="190187"/>
            </a:xfrm>
            <a:custGeom>
              <a:avLst/>
              <a:gdLst>
                <a:gd name="T0" fmla="*/ 34 w 34"/>
                <a:gd name="T1" fmla="*/ 0 h 132"/>
                <a:gd name="T2" fmla="*/ 0 w 34"/>
                <a:gd name="T3" fmla="*/ 18 h 132"/>
                <a:gd name="T4" fmla="*/ 0 w 34"/>
                <a:gd name="T5" fmla="*/ 132 h 132"/>
                <a:gd name="T6" fmla="*/ 34 w 34"/>
                <a:gd name="T7" fmla="*/ 114 h 132"/>
                <a:gd name="T8" fmla="*/ 34 w 34"/>
                <a:gd name="T9" fmla="*/ 0 h 132"/>
              </a:gdLst>
              <a:ahLst/>
              <a:cxnLst>
                <a:cxn ang="0">
                  <a:pos x="T0" y="T1"/>
                </a:cxn>
                <a:cxn ang="0">
                  <a:pos x="T2" y="T3"/>
                </a:cxn>
                <a:cxn ang="0">
                  <a:pos x="T4" y="T5"/>
                </a:cxn>
                <a:cxn ang="0">
                  <a:pos x="T6" y="T7"/>
                </a:cxn>
                <a:cxn ang="0">
                  <a:pos x="T8" y="T9"/>
                </a:cxn>
              </a:cxnLst>
              <a:rect l="0" t="0" r="r" b="b"/>
              <a:pathLst>
                <a:path w="34" h="132">
                  <a:moveTo>
                    <a:pt x="34" y="0"/>
                  </a:moveTo>
                  <a:lnTo>
                    <a:pt x="0" y="18"/>
                  </a:lnTo>
                  <a:lnTo>
                    <a:pt x="0" y="132"/>
                  </a:lnTo>
                  <a:lnTo>
                    <a:pt x="34" y="114"/>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8" name="ïṧľîďê"/>
            <p:cNvSpPr/>
            <p:nvPr/>
          </p:nvSpPr>
          <p:spPr bwMode="auto">
            <a:xfrm>
              <a:off x="9276693" y="2910355"/>
              <a:ext cx="14408" cy="164252"/>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79" name="iṡḻîde"/>
            <p:cNvSpPr/>
            <p:nvPr/>
          </p:nvSpPr>
          <p:spPr bwMode="auto">
            <a:xfrm>
              <a:off x="9227706" y="3158174"/>
              <a:ext cx="48988" cy="191628"/>
            </a:xfrm>
            <a:custGeom>
              <a:avLst/>
              <a:gdLst>
                <a:gd name="T0" fmla="*/ 34 w 34"/>
                <a:gd name="T1" fmla="*/ 0 h 133"/>
                <a:gd name="T2" fmla="*/ 0 w 34"/>
                <a:gd name="T3" fmla="*/ 19 h 133"/>
                <a:gd name="T4" fmla="*/ 0 w 34"/>
                <a:gd name="T5" fmla="*/ 133 h 133"/>
                <a:gd name="T6" fmla="*/ 34 w 34"/>
                <a:gd name="T7" fmla="*/ 114 h 133"/>
                <a:gd name="T8" fmla="*/ 34 w 34"/>
                <a:gd name="T9" fmla="*/ 0 h 133"/>
              </a:gdLst>
              <a:ahLst/>
              <a:cxnLst>
                <a:cxn ang="0">
                  <a:pos x="T0" y="T1"/>
                </a:cxn>
                <a:cxn ang="0">
                  <a:pos x="T2" y="T3"/>
                </a:cxn>
                <a:cxn ang="0">
                  <a:pos x="T4" y="T5"/>
                </a:cxn>
                <a:cxn ang="0">
                  <a:pos x="T6" y="T7"/>
                </a:cxn>
                <a:cxn ang="0">
                  <a:pos x="T8" y="T9"/>
                </a:cxn>
              </a:cxnLst>
              <a:rect l="0" t="0" r="r" b="b"/>
              <a:pathLst>
                <a:path w="34" h="133">
                  <a:moveTo>
                    <a:pt x="34" y="0"/>
                  </a:moveTo>
                  <a:lnTo>
                    <a:pt x="0" y="19"/>
                  </a:lnTo>
                  <a:lnTo>
                    <a:pt x="0" y="133"/>
                  </a:lnTo>
                  <a:lnTo>
                    <a:pt x="34" y="114"/>
                  </a:lnTo>
                  <a:lnTo>
                    <a:pt x="34"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0" name="îsliḑè"/>
            <p:cNvSpPr/>
            <p:nvPr/>
          </p:nvSpPr>
          <p:spPr bwMode="auto">
            <a:xfrm>
              <a:off x="9227706" y="3158174"/>
              <a:ext cx="48988" cy="191628"/>
            </a:xfrm>
            <a:custGeom>
              <a:avLst/>
              <a:gdLst>
                <a:gd name="T0" fmla="*/ 34 w 34"/>
                <a:gd name="T1" fmla="*/ 0 h 133"/>
                <a:gd name="T2" fmla="*/ 0 w 34"/>
                <a:gd name="T3" fmla="*/ 19 h 133"/>
                <a:gd name="T4" fmla="*/ 0 w 34"/>
                <a:gd name="T5" fmla="*/ 133 h 133"/>
                <a:gd name="T6" fmla="*/ 34 w 34"/>
                <a:gd name="T7" fmla="*/ 114 h 133"/>
                <a:gd name="T8" fmla="*/ 34 w 34"/>
                <a:gd name="T9" fmla="*/ 0 h 133"/>
              </a:gdLst>
              <a:ahLst/>
              <a:cxnLst>
                <a:cxn ang="0">
                  <a:pos x="T0" y="T1"/>
                </a:cxn>
                <a:cxn ang="0">
                  <a:pos x="T2" y="T3"/>
                </a:cxn>
                <a:cxn ang="0">
                  <a:pos x="T4" y="T5"/>
                </a:cxn>
                <a:cxn ang="0">
                  <a:pos x="T6" y="T7"/>
                </a:cxn>
                <a:cxn ang="0">
                  <a:pos x="T8" y="T9"/>
                </a:cxn>
              </a:cxnLst>
              <a:rect l="0" t="0" r="r" b="b"/>
              <a:pathLst>
                <a:path w="34" h="133">
                  <a:moveTo>
                    <a:pt x="34" y="0"/>
                  </a:moveTo>
                  <a:lnTo>
                    <a:pt x="0" y="19"/>
                  </a:lnTo>
                  <a:lnTo>
                    <a:pt x="0" y="133"/>
                  </a:lnTo>
                  <a:lnTo>
                    <a:pt x="34" y="114"/>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1" name="ïṧľîḍe"/>
            <p:cNvSpPr/>
            <p:nvPr/>
          </p:nvSpPr>
          <p:spPr bwMode="auto">
            <a:xfrm>
              <a:off x="9276693" y="3158174"/>
              <a:ext cx="14408" cy="164252"/>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82" name="isḻîḓè"/>
            <p:cNvSpPr/>
            <p:nvPr/>
          </p:nvSpPr>
          <p:spPr bwMode="auto">
            <a:xfrm>
              <a:off x="9227706" y="3405993"/>
              <a:ext cx="48988" cy="191628"/>
            </a:xfrm>
            <a:custGeom>
              <a:avLst/>
              <a:gdLst>
                <a:gd name="T0" fmla="*/ 34 w 34"/>
                <a:gd name="T1" fmla="*/ 0 h 133"/>
                <a:gd name="T2" fmla="*/ 0 w 34"/>
                <a:gd name="T3" fmla="*/ 19 h 133"/>
                <a:gd name="T4" fmla="*/ 0 w 34"/>
                <a:gd name="T5" fmla="*/ 133 h 133"/>
                <a:gd name="T6" fmla="*/ 34 w 34"/>
                <a:gd name="T7" fmla="*/ 114 h 133"/>
                <a:gd name="T8" fmla="*/ 34 w 34"/>
                <a:gd name="T9" fmla="*/ 0 h 133"/>
              </a:gdLst>
              <a:ahLst/>
              <a:cxnLst>
                <a:cxn ang="0">
                  <a:pos x="T0" y="T1"/>
                </a:cxn>
                <a:cxn ang="0">
                  <a:pos x="T2" y="T3"/>
                </a:cxn>
                <a:cxn ang="0">
                  <a:pos x="T4" y="T5"/>
                </a:cxn>
                <a:cxn ang="0">
                  <a:pos x="T6" y="T7"/>
                </a:cxn>
                <a:cxn ang="0">
                  <a:pos x="T8" y="T9"/>
                </a:cxn>
              </a:cxnLst>
              <a:rect l="0" t="0" r="r" b="b"/>
              <a:pathLst>
                <a:path w="34" h="133">
                  <a:moveTo>
                    <a:pt x="34" y="0"/>
                  </a:moveTo>
                  <a:lnTo>
                    <a:pt x="0" y="19"/>
                  </a:lnTo>
                  <a:lnTo>
                    <a:pt x="0" y="133"/>
                  </a:lnTo>
                  <a:lnTo>
                    <a:pt x="34" y="114"/>
                  </a:lnTo>
                  <a:lnTo>
                    <a:pt x="34"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3" name="îṥ1iḓè"/>
            <p:cNvSpPr/>
            <p:nvPr/>
          </p:nvSpPr>
          <p:spPr bwMode="auto">
            <a:xfrm>
              <a:off x="9227706" y="3405993"/>
              <a:ext cx="48988" cy="191628"/>
            </a:xfrm>
            <a:custGeom>
              <a:avLst/>
              <a:gdLst>
                <a:gd name="T0" fmla="*/ 34 w 34"/>
                <a:gd name="T1" fmla="*/ 0 h 133"/>
                <a:gd name="T2" fmla="*/ 0 w 34"/>
                <a:gd name="T3" fmla="*/ 19 h 133"/>
                <a:gd name="T4" fmla="*/ 0 w 34"/>
                <a:gd name="T5" fmla="*/ 133 h 133"/>
                <a:gd name="T6" fmla="*/ 34 w 34"/>
                <a:gd name="T7" fmla="*/ 114 h 133"/>
                <a:gd name="T8" fmla="*/ 34 w 34"/>
                <a:gd name="T9" fmla="*/ 0 h 133"/>
              </a:gdLst>
              <a:ahLst/>
              <a:cxnLst>
                <a:cxn ang="0">
                  <a:pos x="T0" y="T1"/>
                </a:cxn>
                <a:cxn ang="0">
                  <a:pos x="T2" y="T3"/>
                </a:cxn>
                <a:cxn ang="0">
                  <a:pos x="T4" y="T5"/>
                </a:cxn>
                <a:cxn ang="0">
                  <a:pos x="T6" y="T7"/>
                </a:cxn>
                <a:cxn ang="0">
                  <a:pos x="T8" y="T9"/>
                </a:cxn>
              </a:cxnLst>
              <a:rect l="0" t="0" r="r" b="b"/>
              <a:pathLst>
                <a:path w="34" h="133">
                  <a:moveTo>
                    <a:pt x="34" y="0"/>
                  </a:moveTo>
                  <a:lnTo>
                    <a:pt x="0" y="19"/>
                  </a:lnTo>
                  <a:lnTo>
                    <a:pt x="0" y="133"/>
                  </a:lnTo>
                  <a:lnTo>
                    <a:pt x="34" y="114"/>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4" name="íś1íḋé"/>
            <p:cNvSpPr/>
            <p:nvPr/>
          </p:nvSpPr>
          <p:spPr bwMode="auto">
            <a:xfrm>
              <a:off x="9276693" y="3405993"/>
              <a:ext cx="14408" cy="164252"/>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85" name="îsḷîdé"/>
            <p:cNvSpPr/>
            <p:nvPr/>
          </p:nvSpPr>
          <p:spPr bwMode="auto">
            <a:xfrm>
              <a:off x="9227706" y="3655253"/>
              <a:ext cx="48988" cy="190187"/>
            </a:xfrm>
            <a:custGeom>
              <a:avLst/>
              <a:gdLst>
                <a:gd name="T0" fmla="*/ 34 w 34"/>
                <a:gd name="T1" fmla="*/ 0 h 132"/>
                <a:gd name="T2" fmla="*/ 0 w 34"/>
                <a:gd name="T3" fmla="*/ 18 h 132"/>
                <a:gd name="T4" fmla="*/ 0 w 34"/>
                <a:gd name="T5" fmla="*/ 132 h 132"/>
                <a:gd name="T6" fmla="*/ 34 w 34"/>
                <a:gd name="T7" fmla="*/ 114 h 132"/>
                <a:gd name="T8" fmla="*/ 34 w 34"/>
                <a:gd name="T9" fmla="*/ 0 h 132"/>
              </a:gdLst>
              <a:ahLst/>
              <a:cxnLst>
                <a:cxn ang="0">
                  <a:pos x="T0" y="T1"/>
                </a:cxn>
                <a:cxn ang="0">
                  <a:pos x="T2" y="T3"/>
                </a:cxn>
                <a:cxn ang="0">
                  <a:pos x="T4" y="T5"/>
                </a:cxn>
                <a:cxn ang="0">
                  <a:pos x="T6" y="T7"/>
                </a:cxn>
                <a:cxn ang="0">
                  <a:pos x="T8" y="T9"/>
                </a:cxn>
              </a:cxnLst>
              <a:rect l="0" t="0" r="r" b="b"/>
              <a:pathLst>
                <a:path w="34" h="132">
                  <a:moveTo>
                    <a:pt x="34" y="0"/>
                  </a:moveTo>
                  <a:lnTo>
                    <a:pt x="0" y="18"/>
                  </a:lnTo>
                  <a:lnTo>
                    <a:pt x="0" y="132"/>
                  </a:lnTo>
                  <a:lnTo>
                    <a:pt x="34" y="114"/>
                  </a:lnTo>
                  <a:lnTo>
                    <a:pt x="34"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6" name="i$ḷïḓè"/>
            <p:cNvSpPr/>
            <p:nvPr/>
          </p:nvSpPr>
          <p:spPr bwMode="auto">
            <a:xfrm>
              <a:off x="9227706" y="3655253"/>
              <a:ext cx="48988" cy="190187"/>
            </a:xfrm>
            <a:custGeom>
              <a:avLst/>
              <a:gdLst>
                <a:gd name="T0" fmla="*/ 34 w 34"/>
                <a:gd name="T1" fmla="*/ 0 h 132"/>
                <a:gd name="T2" fmla="*/ 0 w 34"/>
                <a:gd name="T3" fmla="*/ 18 h 132"/>
                <a:gd name="T4" fmla="*/ 0 w 34"/>
                <a:gd name="T5" fmla="*/ 132 h 132"/>
                <a:gd name="T6" fmla="*/ 34 w 34"/>
                <a:gd name="T7" fmla="*/ 114 h 132"/>
                <a:gd name="T8" fmla="*/ 34 w 34"/>
                <a:gd name="T9" fmla="*/ 0 h 132"/>
              </a:gdLst>
              <a:ahLst/>
              <a:cxnLst>
                <a:cxn ang="0">
                  <a:pos x="T0" y="T1"/>
                </a:cxn>
                <a:cxn ang="0">
                  <a:pos x="T2" y="T3"/>
                </a:cxn>
                <a:cxn ang="0">
                  <a:pos x="T4" y="T5"/>
                </a:cxn>
                <a:cxn ang="0">
                  <a:pos x="T6" y="T7"/>
                </a:cxn>
                <a:cxn ang="0">
                  <a:pos x="T8" y="T9"/>
                </a:cxn>
              </a:cxnLst>
              <a:rect l="0" t="0" r="r" b="b"/>
              <a:pathLst>
                <a:path w="34" h="132">
                  <a:moveTo>
                    <a:pt x="34" y="0"/>
                  </a:moveTo>
                  <a:lnTo>
                    <a:pt x="0" y="18"/>
                  </a:lnTo>
                  <a:lnTo>
                    <a:pt x="0" y="132"/>
                  </a:lnTo>
                  <a:lnTo>
                    <a:pt x="34" y="114"/>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7" name="îsľiḑê"/>
            <p:cNvSpPr/>
            <p:nvPr/>
          </p:nvSpPr>
          <p:spPr bwMode="auto">
            <a:xfrm>
              <a:off x="9276693" y="3655253"/>
              <a:ext cx="14408" cy="164252"/>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88" name="ïṩļîdé"/>
            <p:cNvSpPr/>
            <p:nvPr/>
          </p:nvSpPr>
          <p:spPr bwMode="auto">
            <a:xfrm>
              <a:off x="8886235" y="2674062"/>
              <a:ext cx="162812" cy="262227"/>
            </a:xfrm>
            <a:custGeom>
              <a:avLst/>
              <a:gdLst>
                <a:gd name="T0" fmla="*/ 113 w 113"/>
                <a:gd name="T1" fmla="*/ 66 h 182"/>
                <a:gd name="T2" fmla="*/ 0 w 113"/>
                <a:gd name="T3" fmla="*/ 0 h 182"/>
                <a:gd name="T4" fmla="*/ 0 w 113"/>
                <a:gd name="T5" fmla="*/ 116 h 182"/>
                <a:gd name="T6" fmla="*/ 113 w 113"/>
                <a:gd name="T7" fmla="*/ 182 h 182"/>
                <a:gd name="T8" fmla="*/ 113 w 113"/>
                <a:gd name="T9" fmla="*/ 66 h 182"/>
              </a:gdLst>
              <a:ahLst/>
              <a:cxnLst>
                <a:cxn ang="0">
                  <a:pos x="T0" y="T1"/>
                </a:cxn>
                <a:cxn ang="0">
                  <a:pos x="T2" y="T3"/>
                </a:cxn>
                <a:cxn ang="0">
                  <a:pos x="T4" y="T5"/>
                </a:cxn>
                <a:cxn ang="0">
                  <a:pos x="T6" y="T7"/>
                </a:cxn>
                <a:cxn ang="0">
                  <a:pos x="T8" y="T9"/>
                </a:cxn>
              </a:cxnLst>
              <a:rect l="0" t="0" r="r" b="b"/>
              <a:pathLst>
                <a:path w="113" h="182">
                  <a:moveTo>
                    <a:pt x="113" y="66"/>
                  </a:moveTo>
                  <a:lnTo>
                    <a:pt x="0" y="0"/>
                  </a:lnTo>
                  <a:lnTo>
                    <a:pt x="0" y="116"/>
                  </a:lnTo>
                  <a:lnTo>
                    <a:pt x="113" y="182"/>
                  </a:lnTo>
                  <a:lnTo>
                    <a:pt x="113" y="66"/>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9" name="iṩľïḓè"/>
            <p:cNvSpPr/>
            <p:nvPr/>
          </p:nvSpPr>
          <p:spPr bwMode="auto">
            <a:xfrm>
              <a:off x="8886235" y="2574646"/>
              <a:ext cx="329946" cy="194510"/>
            </a:xfrm>
            <a:custGeom>
              <a:avLst/>
              <a:gdLst>
                <a:gd name="T0" fmla="*/ 0 w 229"/>
                <a:gd name="T1" fmla="*/ 69 h 135"/>
                <a:gd name="T2" fmla="*/ 117 w 229"/>
                <a:gd name="T3" fmla="*/ 0 h 135"/>
                <a:gd name="T4" fmla="*/ 229 w 229"/>
                <a:gd name="T5" fmla="*/ 66 h 135"/>
                <a:gd name="T6" fmla="*/ 113 w 229"/>
                <a:gd name="T7" fmla="*/ 135 h 135"/>
                <a:gd name="T8" fmla="*/ 0 w 229"/>
                <a:gd name="T9" fmla="*/ 69 h 135"/>
              </a:gdLst>
              <a:ahLst/>
              <a:cxnLst>
                <a:cxn ang="0">
                  <a:pos x="T0" y="T1"/>
                </a:cxn>
                <a:cxn ang="0">
                  <a:pos x="T2" y="T3"/>
                </a:cxn>
                <a:cxn ang="0">
                  <a:pos x="T4" y="T5"/>
                </a:cxn>
                <a:cxn ang="0">
                  <a:pos x="T6" y="T7"/>
                </a:cxn>
                <a:cxn ang="0">
                  <a:pos x="T8" y="T9"/>
                </a:cxn>
              </a:cxnLst>
              <a:rect l="0" t="0" r="r" b="b"/>
              <a:pathLst>
                <a:path w="229" h="135">
                  <a:moveTo>
                    <a:pt x="0" y="69"/>
                  </a:moveTo>
                  <a:lnTo>
                    <a:pt x="117" y="0"/>
                  </a:lnTo>
                  <a:lnTo>
                    <a:pt x="229" y="66"/>
                  </a:lnTo>
                  <a:lnTo>
                    <a:pt x="113" y="135"/>
                  </a:lnTo>
                  <a:lnTo>
                    <a:pt x="0" y="6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0" name="iṣľïde"/>
            <p:cNvSpPr/>
            <p:nvPr/>
          </p:nvSpPr>
          <p:spPr bwMode="auto">
            <a:xfrm>
              <a:off x="9049046" y="2669740"/>
              <a:ext cx="167133" cy="266550"/>
            </a:xfrm>
            <a:custGeom>
              <a:avLst/>
              <a:gdLst>
                <a:gd name="T0" fmla="*/ 0 w 116"/>
                <a:gd name="T1" fmla="*/ 69 h 185"/>
                <a:gd name="T2" fmla="*/ 116 w 116"/>
                <a:gd name="T3" fmla="*/ 0 h 185"/>
                <a:gd name="T4" fmla="*/ 116 w 116"/>
                <a:gd name="T5" fmla="*/ 119 h 185"/>
                <a:gd name="T6" fmla="*/ 0 w 116"/>
                <a:gd name="T7" fmla="*/ 185 h 185"/>
                <a:gd name="T8" fmla="*/ 0 w 116"/>
                <a:gd name="T9" fmla="*/ 69 h 185"/>
              </a:gdLst>
              <a:ahLst/>
              <a:cxnLst>
                <a:cxn ang="0">
                  <a:pos x="T0" y="T1"/>
                </a:cxn>
                <a:cxn ang="0">
                  <a:pos x="T2" y="T3"/>
                </a:cxn>
                <a:cxn ang="0">
                  <a:pos x="T4" y="T5"/>
                </a:cxn>
                <a:cxn ang="0">
                  <a:pos x="T6" y="T7"/>
                </a:cxn>
                <a:cxn ang="0">
                  <a:pos x="T8" y="T9"/>
                </a:cxn>
              </a:cxnLst>
              <a:rect l="0" t="0" r="r" b="b"/>
              <a:pathLst>
                <a:path w="116" h="185">
                  <a:moveTo>
                    <a:pt x="0" y="69"/>
                  </a:moveTo>
                  <a:lnTo>
                    <a:pt x="116" y="0"/>
                  </a:lnTo>
                  <a:lnTo>
                    <a:pt x="116" y="119"/>
                  </a:lnTo>
                  <a:lnTo>
                    <a:pt x="0" y="185"/>
                  </a:lnTo>
                  <a:lnTo>
                    <a:pt x="0" y="69"/>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1" name="íṥ1íḍé"/>
            <p:cNvSpPr/>
            <p:nvPr/>
          </p:nvSpPr>
          <p:spPr bwMode="auto">
            <a:xfrm>
              <a:off x="8961157" y="2599140"/>
              <a:ext cx="87890" cy="142641"/>
            </a:xfrm>
            <a:custGeom>
              <a:avLst/>
              <a:gdLst>
                <a:gd name="T0" fmla="*/ 61 w 61"/>
                <a:gd name="T1" fmla="*/ 37 h 99"/>
                <a:gd name="T2" fmla="*/ 0 w 61"/>
                <a:gd name="T3" fmla="*/ 0 h 99"/>
                <a:gd name="T4" fmla="*/ 0 w 61"/>
                <a:gd name="T5" fmla="*/ 64 h 99"/>
                <a:gd name="T6" fmla="*/ 61 w 61"/>
                <a:gd name="T7" fmla="*/ 99 h 99"/>
                <a:gd name="T8" fmla="*/ 61 w 61"/>
                <a:gd name="T9" fmla="*/ 37 h 99"/>
              </a:gdLst>
              <a:ahLst/>
              <a:cxnLst>
                <a:cxn ang="0">
                  <a:pos x="T0" y="T1"/>
                </a:cxn>
                <a:cxn ang="0">
                  <a:pos x="T2" y="T3"/>
                </a:cxn>
                <a:cxn ang="0">
                  <a:pos x="T4" y="T5"/>
                </a:cxn>
                <a:cxn ang="0">
                  <a:pos x="T6" y="T7"/>
                </a:cxn>
                <a:cxn ang="0">
                  <a:pos x="T8" y="T9"/>
                </a:cxn>
              </a:cxnLst>
              <a:rect l="0" t="0" r="r" b="b"/>
              <a:pathLst>
                <a:path w="61" h="99">
                  <a:moveTo>
                    <a:pt x="61" y="37"/>
                  </a:moveTo>
                  <a:lnTo>
                    <a:pt x="0" y="0"/>
                  </a:lnTo>
                  <a:lnTo>
                    <a:pt x="0" y="64"/>
                  </a:lnTo>
                  <a:lnTo>
                    <a:pt x="61" y="99"/>
                  </a:lnTo>
                  <a:lnTo>
                    <a:pt x="61" y="37"/>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2" name="îṧḷîḍé"/>
            <p:cNvSpPr/>
            <p:nvPr/>
          </p:nvSpPr>
          <p:spPr bwMode="auto">
            <a:xfrm>
              <a:off x="8961157" y="2547271"/>
              <a:ext cx="180102" cy="105179"/>
            </a:xfrm>
            <a:custGeom>
              <a:avLst/>
              <a:gdLst>
                <a:gd name="T0" fmla="*/ 0 w 125"/>
                <a:gd name="T1" fmla="*/ 36 h 73"/>
                <a:gd name="T2" fmla="*/ 63 w 125"/>
                <a:gd name="T3" fmla="*/ 0 h 73"/>
                <a:gd name="T4" fmla="*/ 125 w 125"/>
                <a:gd name="T5" fmla="*/ 36 h 73"/>
                <a:gd name="T6" fmla="*/ 61 w 125"/>
                <a:gd name="T7" fmla="*/ 73 h 73"/>
                <a:gd name="T8" fmla="*/ 0 w 125"/>
                <a:gd name="T9" fmla="*/ 36 h 73"/>
              </a:gdLst>
              <a:ahLst/>
              <a:cxnLst>
                <a:cxn ang="0">
                  <a:pos x="T0" y="T1"/>
                </a:cxn>
                <a:cxn ang="0">
                  <a:pos x="T2" y="T3"/>
                </a:cxn>
                <a:cxn ang="0">
                  <a:pos x="T4" y="T5"/>
                </a:cxn>
                <a:cxn ang="0">
                  <a:pos x="T6" y="T7"/>
                </a:cxn>
                <a:cxn ang="0">
                  <a:pos x="T8" y="T9"/>
                </a:cxn>
              </a:cxnLst>
              <a:rect l="0" t="0" r="r" b="b"/>
              <a:pathLst>
                <a:path w="125" h="73">
                  <a:moveTo>
                    <a:pt x="0" y="36"/>
                  </a:moveTo>
                  <a:lnTo>
                    <a:pt x="63" y="0"/>
                  </a:lnTo>
                  <a:lnTo>
                    <a:pt x="125" y="36"/>
                  </a:lnTo>
                  <a:lnTo>
                    <a:pt x="61" y="73"/>
                  </a:lnTo>
                  <a:lnTo>
                    <a:pt x="0" y="36"/>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3" name="isḷíḍê"/>
            <p:cNvSpPr/>
            <p:nvPr/>
          </p:nvSpPr>
          <p:spPr bwMode="auto">
            <a:xfrm>
              <a:off x="9049046" y="2599140"/>
              <a:ext cx="92212" cy="142641"/>
            </a:xfrm>
            <a:custGeom>
              <a:avLst/>
              <a:gdLst>
                <a:gd name="T0" fmla="*/ 0 w 64"/>
                <a:gd name="T1" fmla="*/ 37 h 99"/>
                <a:gd name="T2" fmla="*/ 64 w 64"/>
                <a:gd name="T3" fmla="*/ 0 h 99"/>
                <a:gd name="T4" fmla="*/ 64 w 64"/>
                <a:gd name="T5" fmla="*/ 64 h 99"/>
                <a:gd name="T6" fmla="*/ 0 w 64"/>
                <a:gd name="T7" fmla="*/ 99 h 99"/>
                <a:gd name="T8" fmla="*/ 0 w 64"/>
                <a:gd name="T9" fmla="*/ 37 h 99"/>
              </a:gdLst>
              <a:ahLst/>
              <a:cxnLst>
                <a:cxn ang="0">
                  <a:pos x="T0" y="T1"/>
                </a:cxn>
                <a:cxn ang="0">
                  <a:pos x="T2" y="T3"/>
                </a:cxn>
                <a:cxn ang="0">
                  <a:pos x="T4" y="T5"/>
                </a:cxn>
                <a:cxn ang="0">
                  <a:pos x="T6" y="T7"/>
                </a:cxn>
                <a:cxn ang="0">
                  <a:pos x="T8" y="T9"/>
                </a:cxn>
              </a:cxnLst>
              <a:rect l="0" t="0" r="r" b="b"/>
              <a:pathLst>
                <a:path w="64" h="99">
                  <a:moveTo>
                    <a:pt x="0" y="37"/>
                  </a:moveTo>
                  <a:lnTo>
                    <a:pt x="64" y="0"/>
                  </a:lnTo>
                  <a:lnTo>
                    <a:pt x="64" y="64"/>
                  </a:lnTo>
                  <a:lnTo>
                    <a:pt x="0" y="99"/>
                  </a:lnTo>
                  <a:lnTo>
                    <a:pt x="0" y="3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4" name="iS1iḍé"/>
            <p:cNvSpPr/>
            <p:nvPr/>
          </p:nvSpPr>
          <p:spPr bwMode="auto">
            <a:xfrm>
              <a:off x="9021671" y="2577529"/>
              <a:ext cx="53310" cy="38902"/>
            </a:xfrm>
            <a:custGeom>
              <a:avLst/>
              <a:gdLst>
                <a:gd name="T0" fmla="*/ 18 w 18"/>
                <a:gd name="T1" fmla="*/ 10 h 13"/>
                <a:gd name="T2" fmla="*/ 9 w 18"/>
                <a:gd name="T3" fmla="*/ 11 h 13"/>
                <a:gd name="T4" fmla="*/ 0 w 18"/>
                <a:gd name="T5" fmla="*/ 3 h 13"/>
                <a:gd name="T6" fmla="*/ 9 w 18"/>
                <a:gd name="T7" fmla="*/ 2 h 13"/>
                <a:gd name="T8" fmla="*/ 18 w 18"/>
                <a:gd name="T9" fmla="*/ 10 h 13"/>
              </a:gdLst>
              <a:ahLst/>
              <a:cxnLst>
                <a:cxn ang="0">
                  <a:pos x="T0" y="T1"/>
                </a:cxn>
                <a:cxn ang="0">
                  <a:pos x="T2" y="T3"/>
                </a:cxn>
                <a:cxn ang="0">
                  <a:pos x="T4" y="T5"/>
                </a:cxn>
                <a:cxn ang="0">
                  <a:pos x="T6" y="T7"/>
                </a:cxn>
                <a:cxn ang="0">
                  <a:pos x="T8" y="T9"/>
                </a:cxn>
              </a:cxnLst>
              <a:rect l="0" t="0" r="r" b="b"/>
              <a:pathLst>
                <a:path w="18" h="13">
                  <a:moveTo>
                    <a:pt x="18" y="10"/>
                  </a:moveTo>
                  <a:cubicBezTo>
                    <a:pt x="18" y="12"/>
                    <a:pt x="14" y="13"/>
                    <a:pt x="9" y="11"/>
                  </a:cubicBezTo>
                  <a:cubicBezTo>
                    <a:pt x="4" y="10"/>
                    <a:pt x="0" y="6"/>
                    <a:pt x="0" y="3"/>
                  </a:cubicBezTo>
                  <a:cubicBezTo>
                    <a:pt x="0" y="1"/>
                    <a:pt x="4" y="0"/>
                    <a:pt x="9" y="2"/>
                  </a:cubicBezTo>
                  <a:cubicBezTo>
                    <a:pt x="14" y="3"/>
                    <a:pt x="18" y="7"/>
                    <a:pt x="18" y="10"/>
                  </a:cubicBez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5" name="íṩľíḑe"/>
            <p:cNvSpPr/>
            <p:nvPr/>
          </p:nvSpPr>
          <p:spPr bwMode="auto">
            <a:xfrm>
              <a:off x="9021671" y="2514133"/>
              <a:ext cx="53310" cy="93653"/>
            </a:xfrm>
            <a:custGeom>
              <a:avLst/>
              <a:gdLst>
                <a:gd name="T0" fmla="*/ 37 w 37"/>
                <a:gd name="T1" fmla="*/ 65 h 65"/>
                <a:gd name="T2" fmla="*/ 0 w 37"/>
                <a:gd name="T3" fmla="*/ 50 h 65"/>
                <a:gd name="T4" fmla="*/ 0 w 37"/>
                <a:gd name="T5" fmla="*/ 0 h 65"/>
                <a:gd name="T6" fmla="*/ 37 w 37"/>
                <a:gd name="T7" fmla="*/ 13 h 65"/>
                <a:gd name="T8" fmla="*/ 37 w 37"/>
                <a:gd name="T9" fmla="*/ 65 h 65"/>
              </a:gdLst>
              <a:ahLst/>
              <a:cxnLst>
                <a:cxn ang="0">
                  <a:pos x="T0" y="T1"/>
                </a:cxn>
                <a:cxn ang="0">
                  <a:pos x="T2" y="T3"/>
                </a:cxn>
                <a:cxn ang="0">
                  <a:pos x="T4" y="T5"/>
                </a:cxn>
                <a:cxn ang="0">
                  <a:pos x="T6" y="T7"/>
                </a:cxn>
                <a:cxn ang="0">
                  <a:pos x="T8" y="T9"/>
                </a:cxn>
              </a:cxnLst>
              <a:rect l="0" t="0" r="r" b="b"/>
              <a:pathLst>
                <a:path w="37" h="65">
                  <a:moveTo>
                    <a:pt x="37" y="65"/>
                  </a:moveTo>
                  <a:lnTo>
                    <a:pt x="0" y="50"/>
                  </a:lnTo>
                  <a:lnTo>
                    <a:pt x="0" y="0"/>
                  </a:lnTo>
                  <a:lnTo>
                    <a:pt x="37" y="13"/>
                  </a:lnTo>
                  <a:lnTo>
                    <a:pt x="37" y="65"/>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6" name="ïŝḻiḓê"/>
            <p:cNvSpPr/>
            <p:nvPr/>
          </p:nvSpPr>
          <p:spPr bwMode="auto">
            <a:xfrm>
              <a:off x="9021671" y="2505487"/>
              <a:ext cx="53310" cy="38902"/>
            </a:xfrm>
            <a:custGeom>
              <a:avLst/>
              <a:gdLst>
                <a:gd name="T0" fmla="*/ 18 w 18"/>
                <a:gd name="T1" fmla="*/ 10 h 13"/>
                <a:gd name="T2" fmla="*/ 9 w 18"/>
                <a:gd name="T3" fmla="*/ 11 h 13"/>
                <a:gd name="T4" fmla="*/ 0 w 18"/>
                <a:gd name="T5" fmla="*/ 3 h 13"/>
                <a:gd name="T6" fmla="*/ 9 w 18"/>
                <a:gd name="T7" fmla="*/ 1 h 13"/>
                <a:gd name="T8" fmla="*/ 18 w 18"/>
                <a:gd name="T9" fmla="*/ 10 h 13"/>
              </a:gdLst>
              <a:ahLst/>
              <a:cxnLst>
                <a:cxn ang="0">
                  <a:pos x="T0" y="T1"/>
                </a:cxn>
                <a:cxn ang="0">
                  <a:pos x="T2" y="T3"/>
                </a:cxn>
                <a:cxn ang="0">
                  <a:pos x="T4" y="T5"/>
                </a:cxn>
                <a:cxn ang="0">
                  <a:pos x="T6" y="T7"/>
                </a:cxn>
                <a:cxn ang="0">
                  <a:pos x="T8" y="T9"/>
                </a:cxn>
              </a:cxnLst>
              <a:rect l="0" t="0" r="r" b="b"/>
              <a:pathLst>
                <a:path w="18" h="13">
                  <a:moveTo>
                    <a:pt x="18" y="10"/>
                  </a:moveTo>
                  <a:cubicBezTo>
                    <a:pt x="18" y="12"/>
                    <a:pt x="14" y="13"/>
                    <a:pt x="9" y="11"/>
                  </a:cubicBezTo>
                  <a:cubicBezTo>
                    <a:pt x="4" y="10"/>
                    <a:pt x="0" y="6"/>
                    <a:pt x="0" y="3"/>
                  </a:cubicBezTo>
                  <a:cubicBezTo>
                    <a:pt x="0" y="0"/>
                    <a:pt x="4" y="0"/>
                    <a:pt x="9" y="1"/>
                  </a:cubicBezTo>
                  <a:cubicBezTo>
                    <a:pt x="14" y="3"/>
                    <a:pt x="18" y="7"/>
                    <a:pt x="18" y="10"/>
                  </a:cubicBez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7" name="ïṥ1iďè"/>
            <p:cNvSpPr/>
            <p:nvPr/>
          </p:nvSpPr>
          <p:spPr bwMode="auto">
            <a:xfrm>
              <a:off x="9036079" y="2514133"/>
              <a:ext cx="24494" cy="18731"/>
            </a:xfrm>
            <a:custGeom>
              <a:avLst/>
              <a:gdLst>
                <a:gd name="T0" fmla="*/ 8 w 8"/>
                <a:gd name="T1" fmla="*/ 4 h 6"/>
                <a:gd name="T2" fmla="*/ 4 w 8"/>
                <a:gd name="T3" fmla="*/ 5 h 6"/>
                <a:gd name="T4" fmla="*/ 0 w 8"/>
                <a:gd name="T5" fmla="*/ 1 h 6"/>
                <a:gd name="T6" fmla="*/ 4 w 8"/>
                <a:gd name="T7" fmla="*/ 1 h 6"/>
                <a:gd name="T8" fmla="*/ 8 w 8"/>
                <a:gd name="T9" fmla="*/ 4 h 6"/>
              </a:gdLst>
              <a:ahLst/>
              <a:cxnLst>
                <a:cxn ang="0">
                  <a:pos x="T0" y="T1"/>
                </a:cxn>
                <a:cxn ang="0">
                  <a:pos x="T2" y="T3"/>
                </a:cxn>
                <a:cxn ang="0">
                  <a:pos x="T4" y="T5"/>
                </a:cxn>
                <a:cxn ang="0">
                  <a:pos x="T6" y="T7"/>
                </a:cxn>
                <a:cxn ang="0">
                  <a:pos x="T8" y="T9"/>
                </a:cxn>
              </a:cxnLst>
              <a:rect l="0" t="0" r="r" b="b"/>
              <a:pathLst>
                <a:path w="8" h="6">
                  <a:moveTo>
                    <a:pt x="8" y="4"/>
                  </a:moveTo>
                  <a:cubicBezTo>
                    <a:pt x="8" y="6"/>
                    <a:pt x="7" y="6"/>
                    <a:pt x="4" y="5"/>
                  </a:cubicBezTo>
                  <a:cubicBezTo>
                    <a:pt x="2" y="4"/>
                    <a:pt x="0" y="3"/>
                    <a:pt x="0" y="1"/>
                  </a:cubicBezTo>
                  <a:cubicBezTo>
                    <a:pt x="0" y="0"/>
                    <a:pt x="2" y="0"/>
                    <a:pt x="4" y="1"/>
                  </a:cubicBezTo>
                  <a:cubicBezTo>
                    <a:pt x="7" y="1"/>
                    <a:pt x="8" y="3"/>
                    <a:pt x="8" y="4"/>
                  </a:cubicBez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8" name="ïṩḻïḓé"/>
            <p:cNvSpPr/>
            <p:nvPr/>
          </p:nvSpPr>
          <p:spPr bwMode="auto">
            <a:xfrm>
              <a:off x="9036079" y="2277839"/>
              <a:ext cx="24494" cy="249261"/>
            </a:xfrm>
            <a:custGeom>
              <a:avLst/>
              <a:gdLst>
                <a:gd name="T0" fmla="*/ 17 w 17"/>
                <a:gd name="T1" fmla="*/ 173 h 173"/>
                <a:gd name="T2" fmla="*/ 0 w 17"/>
                <a:gd name="T3" fmla="*/ 167 h 173"/>
                <a:gd name="T4" fmla="*/ 0 w 17"/>
                <a:gd name="T5" fmla="*/ 0 h 173"/>
                <a:gd name="T6" fmla="*/ 17 w 17"/>
                <a:gd name="T7" fmla="*/ 7 h 173"/>
                <a:gd name="T8" fmla="*/ 17 w 17"/>
                <a:gd name="T9" fmla="*/ 173 h 173"/>
              </a:gdLst>
              <a:ahLst/>
              <a:cxnLst>
                <a:cxn ang="0">
                  <a:pos x="T0" y="T1"/>
                </a:cxn>
                <a:cxn ang="0">
                  <a:pos x="T2" y="T3"/>
                </a:cxn>
                <a:cxn ang="0">
                  <a:pos x="T4" y="T5"/>
                </a:cxn>
                <a:cxn ang="0">
                  <a:pos x="T6" y="T7"/>
                </a:cxn>
                <a:cxn ang="0">
                  <a:pos x="T8" y="T9"/>
                </a:cxn>
              </a:cxnLst>
              <a:rect l="0" t="0" r="r" b="b"/>
              <a:pathLst>
                <a:path w="17" h="173">
                  <a:moveTo>
                    <a:pt x="17" y="173"/>
                  </a:moveTo>
                  <a:lnTo>
                    <a:pt x="0" y="167"/>
                  </a:lnTo>
                  <a:lnTo>
                    <a:pt x="0" y="0"/>
                  </a:lnTo>
                  <a:lnTo>
                    <a:pt x="17" y="7"/>
                  </a:lnTo>
                  <a:lnTo>
                    <a:pt x="17" y="173"/>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9" name="iṡḻïďé"/>
            <p:cNvSpPr/>
            <p:nvPr/>
          </p:nvSpPr>
          <p:spPr bwMode="auto">
            <a:xfrm>
              <a:off x="8344491" y="2635161"/>
              <a:ext cx="230529" cy="1824065"/>
            </a:xfrm>
            <a:custGeom>
              <a:avLst/>
              <a:gdLst>
                <a:gd name="T0" fmla="*/ 0 w 160"/>
                <a:gd name="T1" fmla="*/ 1131 h 1266"/>
                <a:gd name="T2" fmla="*/ 160 w 160"/>
                <a:gd name="T3" fmla="*/ 1266 h 1266"/>
                <a:gd name="T4" fmla="*/ 160 w 160"/>
                <a:gd name="T5" fmla="*/ 87 h 1266"/>
                <a:gd name="T6" fmla="*/ 0 w 160"/>
                <a:gd name="T7" fmla="*/ 0 h 1266"/>
                <a:gd name="T8" fmla="*/ 0 w 160"/>
                <a:gd name="T9" fmla="*/ 1131 h 1266"/>
              </a:gdLst>
              <a:ahLst/>
              <a:cxnLst>
                <a:cxn ang="0">
                  <a:pos x="T0" y="T1"/>
                </a:cxn>
                <a:cxn ang="0">
                  <a:pos x="T2" y="T3"/>
                </a:cxn>
                <a:cxn ang="0">
                  <a:pos x="T4" y="T5"/>
                </a:cxn>
                <a:cxn ang="0">
                  <a:pos x="T6" y="T7"/>
                </a:cxn>
                <a:cxn ang="0">
                  <a:pos x="T8" y="T9"/>
                </a:cxn>
              </a:cxnLst>
              <a:rect l="0" t="0" r="r" b="b"/>
              <a:pathLst>
                <a:path w="160" h="1266">
                  <a:moveTo>
                    <a:pt x="0" y="1131"/>
                  </a:moveTo>
                  <a:lnTo>
                    <a:pt x="160" y="1266"/>
                  </a:lnTo>
                  <a:lnTo>
                    <a:pt x="160" y="87"/>
                  </a:lnTo>
                  <a:lnTo>
                    <a:pt x="0" y="0"/>
                  </a:lnTo>
                  <a:lnTo>
                    <a:pt x="0" y="1131"/>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0" name="ïṩļiďé"/>
            <p:cNvSpPr/>
            <p:nvPr/>
          </p:nvSpPr>
          <p:spPr bwMode="auto">
            <a:xfrm>
              <a:off x="8344491" y="2635161"/>
              <a:ext cx="230529" cy="1824065"/>
            </a:xfrm>
            <a:custGeom>
              <a:avLst/>
              <a:gdLst>
                <a:gd name="T0" fmla="*/ 0 w 160"/>
                <a:gd name="T1" fmla="*/ 1131 h 1266"/>
                <a:gd name="T2" fmla="*/ 160 w 160"/>
                <a:gd name="T3" fmla="*/ 1266 h 1266"/>
                <a:gd name="T4" fmla="*/ 160 w 160"/>
                <a:gd name="T5" fmla="*/ 87 h 1266"/>
                <a:gd name="T6" fmla="*/ 0 w 160"/>
                <a:gd name="T7" fmla="*/ 0 h 1266"/>
                <a:gd name="T8" fmla="*/ 0 w 160"/>
                <a:gd name="T9" fmla="*/ 1131 h 1266"/>
              </a:gdLst>
              <a:ahLst/>
              <a:cxnLst>
                <a:cxn ang="0">
                  <a:pos x="T0" y="T1"/>
                </a:cxn>
                <a:cxn ang="0">
                  <a:pos x="T2" y="T3"/>
                </a:cxn>
                <a:cxn ang="0">
                  <a:pos x="T4" y="T5"/>
                </a:cxn>
                <a:cxn ang="0">
                  <a:pos x="T6" y="T7"/>
                </a:cxn>
                <a:cxn ang="0">
                  <a:pos x="T8" y="T9"/>
                </a:cxn>
              </a:cxnLst>
              <a:rect l="0" t="0" r="r" b="b"/>
              <a:pathLst>
                <a:path w="160" h="1266">
                  <a:moveTo>
                    <a:pt x="0" y="1131"/>
                  </a:moveTo>
                  <a:lnTo>
                    <a:pt x="160" y="1266"/>
                  </a:lnTo>
                  <a:lnTo>
                    <a:pt x="160" y="87"/>
                  </a:lnTo>
                  <a:lnTo>
                    <a:pt x="0" y="0"/>
                  </a:lnTo>
                  <a:lnTo>
                    <a:pt x="0" y="11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1" name="i$ḻiḋê"/>
            <p:cNvSpPr/>
            <p:nvPr/>
          </p:nvSpPr>
          <p:spPr bwMode="auto">
            <a:xfrm>
              <a:off x="8575020" y="2616430"/>
              <a:ext cx="240615" cy="1842796"/>
            </a:xfrm>
            <a:custGeom>
              <a:avLst/>
              <a:gdLst>
                <a:gd name="T0" fmla="*/ 0 w 167"/>
                <a:gd name="T1" fmla="*/ 100 h 1279"/>
                <a:gd name="T2" fmla="*/ 167 w 167"/>
                <a:gd name="T3" fmla="*/ 0 h 1279"/>
                <a:gd name="T4" fmla="*/ 167 w 167"/>
                <a:gd name="T5" fmla="*/ 1188 h 1279"/>
                <a:gd name="T6" fmla="*/ 0 w 167"/>
                <a:gd name="T7" fmla="*/ 1279 h 1279"/>
                <a:gd name="T8" fmla="*/ 0 w 167"/>
                <a:gd name="T9" fmla="*/ 100 h 1279"/>
              </a:gdLst>
              <a:ahLst/>
              <a:cxnLst>
                <a:cxn ang="0">
                  <a:pos x="T0" y="T1"/>
                </a:cxn>
                <a:cxn ang="0">
                  <a:pos x="T2" y="T3"/>
                </a:cxn>
                <a:cxn ang="0">
                  <a:pos x="T4" y="T5"/>
                </a:cxn>
                <a:cxn ang="0">
                  <a:pos x="T6" y="T7"/>
                </a:cxn>
                <a:cxn ang="0">
                  <a:pos x="T8" y="T9"/>
                </a:cxn>
              </a:cxnLst>
              <a:rect l="0" t="0" r="r" b="b"/>
              <a:pathLst>
                <a:path w="167" h="1279">
                  <a:moveTo>
                    <a:pt x="0" y="100"/>
                  </a:moveTo>
                  <a:lnTo>
                    <a:pt x="167" y="0"/>
                  </a:lnTo>
                  <a:lnTo>
                    <a:pt x="167" y="1188"/>
                  </a:lnTo>
                  <a:lnTo>
                    <a:pt x="0" y="1279"/>
                  </a:lnTo>
                  <a:lnTo>
                    <a:pt x="0" y="100"/>
                  </a:lnTo>
                  <a:close/>
                </a:path>
              </a:pathLst>
            </a:custGeom>
            <a:solidFill>
              <a:srgbClr val="D7D9E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2" name="íşľiďé"/>
            <p:cNvSpPr/>
            <p:nvPr/>
          </p:nvSpPr>
          <p:spPr bwMode="auto">
            <a:xfrm>
              <a:off x="8344491" y="2491079"/>
              <a:ext cx="471145" cy="269431"/>
            </a:xfrm>
            <a:custGeom>
              <a:avLst/>
              <a:gdLst>
                <a:gd name="T0" fmla="*/ 0 w 327"/>
                <a:gd name="T1" fmla="*/ 100 h 187"/>
                <a:gd name="T2" fmla="*/ 173 w 327"/>
                <a:gd name="T3" fmla="*/ 0 h 187"/>
                <a:gd name="T4" fmla="*/ 327 w 327"/>
                <a:gd name="T5" fmla="*/ 87 h 187"/>
                <a:gd name="T6" fmla="*/ 160 w 327"/>
                <a:gd name="T7" fmla="*/ 187 h 187"/>
                <a:gd name="T8" fmla="*/ 0 w 327"/>
                <a:gd name="T9" fmla="*/ 100 h 187"/>
              </a:gdLst>
              <a:ahLst/>
              <a:cxnLst>
                <a:cxn ang="0">
                  <a:pos x="T0" y="T1"/>
                </a:cxn>
                <a:cxn ang="0">
                  <a:pos x="T2" y="T3"/>
                </a:cxn>
                <a:cxn ang="0">
                  <a:pos x="T4" y="T5"/>
                </a:cxn>
                <a:cxn ang="0">
                  <a:pos x="T6" y="T7"/>
                </a:cxn>
                <a:cxn ang="0">
                  <a:pos x="T8" y="T9"/>
                </a:cxn>
              </a:cxnLst>
              <a:rect l="0" t="0" r="r" b="b"/>
              <a:pathLst>
                <a:path w="327" h="187">
                  <a:moveTo>
                    <a:pt x="0" y="100"/>
                  </a:moveTo>
                  <a:lnTo>
                    <a:pt x="173" y="0"/>
                  </a:lnTo>
                  <a:lnTo>
                    <a:pt x="327" y="87"/>
                  </a:lnTo>
                  <a:lnTo>
                    <a:pt x="160" y="187"/>
                  </a:lnTo>
                  <a:lnTo>
                    <a:pt x="0" y="10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3" name="ïṥḻiḑé"/>
            <p:cNvSpPr/>
            <p:nvPr/>
          </p:nvSpPr>
          <p:spPr bwMode="auto">
            <a:xfrm>
              <a:off x="8371865" y="2718727"/>
              <a:ext cx="14408" cy="1701597"/>
            </a:xfrm>
            <a:custGeom>
              <a:avLst/>
              <a:gdLst>
                <a:gd name="T0" fmla="*/ 10 w 10"/>
                <a:gd name="T1" fmla="*/ 1181 h 1181"/>
                <a:gd name="T2" fmla="*/ 0 w 10"/>
                <a:gd name="T3" fmla="*/ 1181 h 1181"/>
                <a:gd name="T4" fmla="*/ 0 w 10"/>
                <a:gd name="T5" fmla="*/ 0 h 1181"/>
                <a:gd name="T6" fmla="*/ 10 w 10"/>
                <a:gd name="T7" fmla="*/ 6 h 1181"/>
                <a:gd name="T8" fmla="*/ 10 w 10"/>
                <a:gd name="T9" fmla="*/ 1181 h 1181"/>
              </a:gdLst>
              <a:ahLst/>
              <a:cxnLst>
                <a:cxn ang="0">
                  <a:pos x="T0" y="T1"/>
                </a:cxn>
                <a:cxn ang="0">
                  <a:pos x="T2" y="T3"/>
                </a:cxn>
                <a:cxn ang="0">
                  <a:pos x="T4" y="T5"/>
                </a:cxn>
                <a:cxn ang="0">
                  <a:pos x="T6" y="T7"/>
                </a:cxn>
                <a:cxn ang="0">
                  <a:pos x="T8" y="T9"/>
                </a:cxn>
              </a:cxnLst>
              <a:rect l="0" t="0" r="r" b="b"/>
              <a:pathLst>
                <a:path w="10" h="1181">
                  <a:moveTo>
                    <a:pt x="10" y="1181"/>
                  </a:moveTo>
                  <a:lnTo>
                    <a:pt x="0" y="1181"/>
                  </a:lnTo>
                  <a:lnTo>
                    <a:pt x="0" y="0"/>
                  </a:lnTo>
                  <a:lnTo>
                    <a:pt x="10" y="6"/>
                  </a:lnTo>
                  <a:lnTo>
                    <a:pt x="10" y="1181"/>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4" name="íṡļîḑè"/>
            <p:cNvSpPr/>
            <p:nvPr/>
          </p:nvSpPr>
          <p:spPr bwMode="auto">
            <a:xfrm>
              <a:off x="8399241" y="2733136"/>
              <a:ext cx="14408" cy="1703037"/>
            </a:xfrm>
            <a:custGeom>
              <a:avLst/>
              <a:gdLst>
                <a:gd name="T0" fmla="*/ 10 w 10"/>
                <a:gd name="T1" fmla="*/ 1182 h 1182"/>
                <a:gd name="T2" fmla="*/ 0 w 10"/>
                <a:gd name="T3" fmla="*/ 1182 h 1182"/>
                <a:gd name="T4" fmla="*/ 0 w 10"/>
                <a:gd name="T5" fmla="*/ 0 h 1182"/>
                <a:gd name="T6" fmla="*/ 10 w 10"/>
                <a:gd name="T7" fmla="*/ 6 h 1182"/>
                <a:gd name="T8" fmla="*/ 10 w 10"/>
                <a:gd name="T9" fmla="*/ 1182 h 1182"/>
              </a:gdLst>
              <a:ahLst/>
              <a:cxnLst>
                <a:cxn ang="0">
                  <a:pos x="T0" y="T1"/>
                </a:cxn>
                <a:cxn ang="0">
                  <a:pos x="T2" y="T3"/>
                </a:cxn>
                <a:cxn ang="0">
                  <a:pos x="T4" y="T5"/>
                </a:cxn>
                <a:cxn ang="0">
                  <a:pos x="T6" y="T7"/>
                </a:cxn>
                <a:cxn ang="0">
                  <a:pos x="T8" y="T9"/>
                </a:cxn>
              </a:cxnLst>
              <a:rect l="0" t="0" r="r" b="b"/>
              <a:pathLst>
                <a:path w="10" h="1182">
                  <a:moveTo>
                    <a:pt x="10" y="1182"/>
                  </a:moveTo>
                  <a:lnTo>
                    <a:pt x="0" y="1182"/>
                  </a:lnTo>
                  <a:lnTo>
                    <a:pt x="0" y="0"/>
                  </a:lnTo>
                  <a:lnTo>
                    <a:pt x="10" y="6"/>
                  </a:lnTo>
                  <a:lnTo>
                    <a:pt x="10" y="1182"/>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5" name="ïṣḻïḓe"/>
            <p:cNvSpPr/>
            <p:nvPr/>
          </p:nvSpPr>
          <p:spPr bwMode="auto">
            <a:xfrm>
              <a:off x="8371865" y="2718726"/>
              <a:ext cx="170016" cy="1790927"/>
            </a:xfrm>
            <a:custGeom>
              <a:avLst/>
              <a:gdLst>
                <a:gd name="connsiteX0" fmla="*/ 158242 w 172894"/>
                <a:gd name="connsiteY0" fmla="*/ 87913 h 1821248"/>
                <a:gd name="connsiteX1" fmla="*/ 172894 w 172894"/>
                <a:gd name="connsiteY1" fmla="*/ 99635 h 1821248"/>
                <a:gd name="connsiteX2" fmla="*/ 172894 w 172894"/>
                <a:gd name="connsiteY2" fmla="*/ 1821248 h 1821248"/>
                <a:gd name="connsiteX3" fmla="*/ 158242 w 172894"/>
                <a:gd name="connsiteY3" fmla="*/ 1821248 h 1821248"/>
                <a:gd name="connsiteX4" fmla="*/ 130403 w 172894"/>
                <a:gd name="connsiteY4" fmla="*/ 76191 h 1821248"/>
                <a:gd name="connsiteX5" fmla="*/ 146521 w 172894"/>
                <a:gd name="connsiteY5" fmla="*/ 84982 h 1821248"/>
                <a:gd name="connsiteX6" fmla="*/ 146521 w 172894"/>
                <a:gd name="connsiteY6" fmla="*/ 1806596 h 1821248"/>
                <a:gd name="connsiteX7" fmla="*/ 130403 w 172894"/>
                <a:gd name="connsiteY7" fmla="*/ 1806596 h 1821248"/>
                <a:gd name="connsiteX8" fmla="*/ 106960 w 172894"/>
                <a:gd name="connsiteY8" fmla="*/ 60073 h 1821248"/>
                <a:gd name="connsiteX9" fmla="*/ 121612 w 172894"/>
                <a:gd name="connsiteY9" fmla="*/ 68864 h 1821248"/>
                <a:gd name="connsiteX10" fmla="*/ 121612 w 172894"/>
                <a:gd name="connsiteY10" fmla="*/ 1791943 h 1821248"/>
                <a:gd name="connsiteX11" fmla="*/ 106960 w 172894"/>
                <a:gd name="connsiteY11" fmla="*/ 1791943 h 1821248"/>
                <a:gd name="connsiteX12" fmla="*/ 79121 w 172894"/>
                <a:gd name="connsiteY12" fmla="*/ 45421 h 1821248"/>
                <a:gd name="connsiteX13" fmla="*/ 93773 w 172894"/>
                <a:gd name="connsiteY13" fmla="*/ 54212 h 1821248"/>
                <a:gd name="connsiteX14" fmla="*/ 93773 w 172894"/>
                <a:gd name="connsiteY14" fmla="*/ 1775826 h 1821248"/>
                <a:gd name="connsiteX15" fmla="*/ 79121 w 172894"/>
                <a:gd name="connsiteY15" fmla="*/ 1775826 h 1821248"/>
                <a:gd name="connsiteX16" fmla="*/ 51282 w 172894"/>
                <a:gd name="connsiteY16" fmla="*/ 29305 h 1821248"/>
                <a:gd name="connsiteX17" fmla="*/ 70330 w 172894"/>
                <a:gd name="connsiteY17" fmla="*/ 39561 h 1821248"/>
                <a:gd name="connsiteX18" fmla="*/ 70330 w 172894"/>
                <a:gd name="connsiteY18" fmla="*/ 1761175 h 1821248"/>
                <a:gd name="connsiteX19" fmla="*/ 51282 w 172894"/>
                <a:gd name="connsiteY19" fmla="*/ 1761175 h 1821248"/>
                <a:gd name="connsiteX20" fmla="*/ 27839 w 172894"/>
                <a:gd name="connsiteY20" fmla="*/ 14653 h 1821248"/>
                <a:gd name="connsiteX21" fmla="*/ 42491 w 172894"/>
                <a:gd name="connsiteY21" fmla="*/ 23444 h 1821248"/>
                <a:gd name="connsiteX22" fmla="*/ 42491 w 172894"/>
                <a:gd name="connsiteY22" fmla="*/ 1746523 h 1821248"/>
                <a:gd name="connsiteX23" fmla="*/ 27839 w 172894"/>
                <a:gd name="connsiteY23" fmla="*/ 1746523 h 1821248"/>
                <a:gd name="connsiteX24" fmla="*/ 0 w 172894"/>
                <a:gd name="connsiteY24" fmla="*/ 0 h 1821248"/>
                <a:gd name="connsiteX25" fmla="*/ 14652 w 172894"/>
                <a:gd name="connsiteY25" fmla="*/ 8791 h 1821248"/>
                <a:gd name="connsiteX26" fmla="*/ 14652 w 172894"/>
                <a:gd name="connsiteY26" fmla="*/ 1730405 h 1821248"/>
                <a:gd name="connsiteX27" fmla="*/ 0 w 172894"/>
                <a:gd name="connsiteY27" fmla="*/ 1730405 h 1821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2894" h="1821248">
                  <a:moveTo>
                    <a:pt x="158242" y="87913"/>
                  </a:moveTo>
                  <a:lnTo>
                    <a:pt x="172894" y="99635"/>
                  </a:lnTo>
                  <a:lnTo>
                    <a:pt x="172894" y="1821248"/>
                  </a:lnTo>
                  <a:lnTo>
                    <a:pt x="158242" y="1821248"/>
                  </a:lnTo>
                  <a:close/>
                  <a:moveTo>
                    <a:pt x="130403" y="76191"/>
                  </a:moveTo>
                  <a:lnTo>
                    <a:pt x="146521" y="84982"/>
                  </a:lnTo>
                  <a:lnTo>
                    <a:pt x="146521" y="1806596"/>
                  </a:lnTo>
                  <a:lnTo>
                    <a:pt x="130403" y="1806596"/>
                  </a:lnTo>
                  <a:close/>
                  <a:moveTo>
                    <a:pt x="106960" y="60073"/>
                  </a:moveTo>
                  <a:lnTo>
                    <a:pt x="121612" y="68864"/>
                  </a:lnTo>
                  <a:lnTo>
                    <a:pt x="121612" y="1791943"/>
                  </a:lnTo>
                  <a:lnTo>
                    <a:pt x="106960" y="1791943"/>
                  </a:lnTo>
                  <a:close/>
                  <a:moveTo>
                    <a:pt x="79121" y="45421"/>
                  </a:moveTo>
                  <a:lnTo>
                    <a:pt x="93773" y="54212"/>
                  </a:lnTo>
                  <a:lnTo>
                    <a:pt x="93773" y="1775826"/>
                  </a:lnTo>
                  <a:lnTo>
                    <a:pt x="79121" y="1775826"/>
                  </a:lnTo>
                  <a:close/>
                  <a:moveTo>
                    <a:pt x="51282" y="29305"/>
                  </a:moveTo>
                  <a:lnTo>
                    <a:pt x="70330" y="39561"/>
                  </a:lnTo>
                  <a:lnTo>
                    <a:pt x="70330" y="1761175"/>
                  </a:lnTo>
                  <a:lnTo>
                    <a:pt x="51282" y="1761175"/>
                  </a:lnTo>
                  <a:close/>
                  <a:moveTo>
                    <a:pt x="27839" y="14653"/>
                  </a:moveTo>
                  <a:lnTo>
                    <a:pt x="42491" y="23444"/>
                  </a:lnTo>
                  <a:lnTo>
                    <a:pt x="42491" y="1746523"/>
                  </a:lnTo>
                  <a:lnTo>
                    <a:pt x="27839" y="1746523"/>
                  </a:lnTo>
                  <a:close/>
                  <a:moveTo>
                    <a:pt x="0" y="0"/>
                  </a:moveTo>
                  <a:lnTo>
                    <a:pt x="14652" y="8791"/>
                  </a:lnTo>
                  <a:lnTo>
                    <a:pt x="14652" y="1730405"/>
                  </a:lnTo>
                  <a:lnTo>
                    <a:pt x="0" y="1730405"/>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6" name="íŝ1íḑe"/>
            <p:cNvSpPr/>
            <p:nvPr/>
          </p:nvSpPr>
          <p:spPr bwMode="auto">
            <a:xfrm>
              <a:off x="8611040" y="2718726"/>
              <a:ext cx="171456" cy="1790927"/>
            </a:xfrm>
            <a:custGeom>
              <a:avLst/>
              <a:gdLst>
                <a:gd name="connsiteX0" fmla="*/ 16118 w 174359"/>
                <a:gd name="connsiteY0" fmla="*/ 87913 h 1821248"/>
                <a:gd name="connsiteX1" fmla="*/ 16118 w 174359"/>
                <a:gd name="connsiteY1" fmla="*/ 1821248 h 1821248"/>
                <a:gd name="connsiteX2" fmla="*/ 0 w 174359"/>
                <a:gd name="connsiteY2" fmla="*/ 1821248 h 1821248"/>
                <a:gd name="connsiteX3" fmla="*/ 0 w 174359"/>
                <a:gd name="connsiteY3" fmla="*/ 96704 h 1821248"/>
                <a:gd name="connsiteX4" fmla="*/ 42490 w 174359"/>
                <a:gd name="connsiteY4" fmla="*/ 73261 h 1821248"/>
                <a:gd name="connsiteX5" fmla="*/ 42490 w 174359"/>
                <a:gd name="connsiteY5" fmla="*/ 1806596 h 1821248"/>
                <a:gd name="connsiteX6" fmla="*/ 24908 w 174359"/>
                <a:gd name="connsiteY6" fmla="*/ 1806596 h 1821248"/>
                <a:gd name="connsiteX7" fmla="*/ 24908 w 174359"/>
                <a:gd name="connsiteY7" fmla="*/ 82052 h 1821248"/>
                <a:gd name="connsiteX8" fmla="*/ 67399 w 174359"/>
                <a:gd name="connsiteY8" fmla="*/ 57143 h 1821248"/>
                <a:gd name="connsiteX9" fmla="*/ 67399 w 174359"/>
                <a:gd name="connsiteY9" fmla="*/ 1791943 h 1821248"/>
                <a:gd name="connsiteX10" fmla="*/ 52747 w 174359"/>
                <a:gd name="connsiteY10" fmla="*/ 1791943 h 1821248"/>
                <a:gd name="connsiteX11" fmla="*/ 52747 w 174359"/>
                <a:gd name="connsiteY11" fmla="*/ 65934 h 1821248"/>
                <a:gd name="connsiteX12" fmla="*/ 95238 w 174359"/>
                <a:gd name="connsiteY12" fmla="*/ 42491 h 1821248"/>
                <a:gd name="connsiteX13" fmla="*/ 95238 w 174359"/>
                <a:gd name="connsiteY13" fmla="*/ 1775826 h 1821248"/>
                <a:gd name="connsiteX14" fmla="*/ 76190 w 174359"/>
                <a:gd name="connsiteY14" fmla="*/ 1775826 h 1821248"/>
                <a:gd name="connsiteX15" fmla="*/ 76190 w 174359"/>
                <a:gd name="connsiteY15" fmla="*/ 51282 h 1821248"/>
                <a:gd name="connsiteX16" fmla="*/ 118681 w 174359"/>
                <a:gd name="connsiteY16" fmla="*/ 26374 h 1821248"/>
                <a:gd name="connsiteX17" fmla="*/ 118681 w 174359"/>
                <a:gd name="connsiteY17" fmla="*/ 1761174 h 1821248"/>
                <a:gd name="connsiteX18" fmla="*/ 104029 w 174359"/>
                <a:gd name="connsiteY18" fmla="*/ 1761174 h 1821248"/>
                <a:gd name="connsiteX19" fmla="*/ 104029 w 174359"/>
                <a:gd name="connsiteY19" fmla="*/ 36630 h 1821248"/>
                <a:gd name="connsiteX20" fmla="*/ 146520 w 174359"/>
                <a:gd name="connsiteY20" fmla="*/ 11722 h 1821248"/>
                <a:gd name="connsiteX21" fmla="*/ 146520 w 174359"/>
                <a:gd name="connsiteY21" fmla="*/ 1746522 h 1821248"/>
                <a:gd name="connsiteX22" fmla="*/ 131868 w 174359"/>
                <a:gd name="connsiteY22" fmla="*/ 1746522 h 1821248"/>
                <a:gd name="connsiteX23" fmla="*/ 131868 w 174359"/>
                <a:gd name="connsiteY23" fmla="*/ 20513 h 1821248"/>
                <a:gd name="connsiteX24" fmla="*/ 174359 w 174359"/>
                <a:gd name="connsiteY24" fmla="*/ 0 h 1821248"/>
                <a:gd name="connsiteX25" fmla="*/ 174359 w 174359"/>
                <a:gd name="connsiteY25" fmla="*/ 1730405 h 1821248"/>
                <a:gd name="connsiteX26" fmla="*/ 155311 w 174359"/>
                <a:gd name="connsiteY26" fmla="*/ 1730405 h 1821248"/>
                <a:gd name="connsiteX27" fmla="*/ 155311 w 174359"/>
                <a:gd name="connsiteY27" fmla="*/ 8791 h 1821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4359" h="1821248">
                  <a:moveTo>
                    <a:pt x="16118" y="87913"/>
                  </a:moveTo>
                  <a:lnTo>
                    <a:pt x="16118" y="1821248"/>
                  </a:lnTo>
                  <a:lnTo>
                    <a:pt x="0" y="1821248"/>
                  </a:lnTo>
                  <a:lnTo>
                    <a:pt x="0" y="96704"/>
                  </a:lnTo>
                  <a:close/>
                  <a:moveTo>
                    <a:pt x="42490" y="73261"/>
                  </a:moveTo>
                  <a:lnTo>
                    <a:pt x="42490" y="1806596"/>
                  </a:lnTo>
                  <a:lnTo>
                    <a:pt x="24908" y="1806596"/>
                  </a:lnTo>
                  <a:lnTo>
                    <a:pt x="24908" y="82052"/>
                  </a:lnTo>
                  <a:close/>
                  <a:moveTo>
                    <a:pt x="67399" y="57143"/>
                  </a:moveTo>
                  <a:lnTo>
                    <a:pt x="67399" y="1791943"/>
                  </a:lnTo>
                  <a:lnTo>
                    <a:pt x="52747" y="1791943"/>
                  </a:lnTo>
                  <a:lnTo>
                    <a:pt x="52747" y="65934"/>
                  </a:lnTo>
                  <a:close/>
                  <a:moveTo>
                    <a:pt x="95238" y="42491"/>
                  </a:moveTo>
                  <a:lnTo>
                    <a:pt x="95238" y="1775826"/>
                  </a:lnTo>
                  <a:lnTo>
                    <a:pt x="76190" y="1775826"/>
                  </a:lnTo>
                  <a:lnTo>
                    <a:pt x="76190" y="51282"/>
                  </a:lnTo>
                  <a:close/>
                  <a:moveTo>
                    <a:pt x="118681" y="26374"/>
                  </a:moveTo>
                  <a:lnTo>
                    <a:pt x="118681" y="1761174"/>
                  </a:lnTo>
                  <a:lnTo>
                    <a:pt x="104029" y="1761174"/>
                  </a:lnTo>
                  <a:lnTo>
                    <a:pt x="104029" y="36630"/>
                  </a:lnTo>
                  <a:close/>
                  <a:moveTo>
                    <a:pt x="146520" y="11722"/>
                  </a:moveTo>
                  <a:lnTo>
                    <a:pt x="146520" y="1746522"/>
                  </a:lnTo>
                  <a:lnTo>
                    <a:pt x="131868" y="1746522"/>
                  </a:lnTo>
                  <a:lnTo>
                    <a:pt x="131868" y="20513"/>
                  </a:lnTo>
                  <a:close/>
                  <a:moveTo>
                    <a:pt x="174359" y="0"/>
                  </a:moveTo>
                  <a:lnTo>
                    <a:pt x="174359" y="1730405"/>
                  </a:lnTo>
                  <a:lnTo>
                    <a:pt x="155311" y="1730405"/>
                  </a:lnTo>
                  <a:lnTo>
                    <a:pt x="155311" y="8791"/>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7" name="iṥ1ïḍé"/>
            <p:cNvSpPr/>
            <p:nvPr/>
          </p:nvSpPr>
          <p:spPr bwMode="auto">
            <a:xfrm>
              <a:off x="7047762" y="4011133"/>
              <a:ext cx="1501323" cy="845755"/>
            </a:xfrm>
            <a:custGeom>
              <a:avLst/>
              <a:gdLst>
                <a:gd name="T0" fmla="*/ 0 w 1042"/>
                <a:gd name="T1" fmla="*/ 363 h 587"/>
                <a:gd name="T2" fmla="*/ 651 w 1042"/>
                <a:gd name="T3" fmla="*/ 0 h 587"/>
                <a:gd name="T4" fmla="*/ 1042 w 1042"/>
                <a:gd name="T5" fmla="*/ 218 h 587"/>
                <a:gd name="T6" fmla="*/ 393 w 1042"/>
                <a:gd name="T7" fmla="*/ 587 h 587"/>
                <a:gd name="T8" fmla="*/ 13 w 1042"/>
                <a:gd name="T9" fmla="*/ 371 h 587"/>
                <a:gd name="T10" fmla="*/ 0 w 1042"/>
                <a:gd name="T11" fmla="*/ 363 h 587"/>
              </a:gdLst>
              <a:ahLst/>
              <a:cxnLst>
                <a:cxn ang="0">
                  <a:pos x="T0" y="T1"/>
                </a:cxn>
                <a:cxn ang="0">
                  <a:pos x="T2" y="T3"/>
                </a:cxn>
                <a:cxn ang="0">
                  <a:pos x="T4" y="T5"/>
                </a:cxn>
                <a:cxn ang="0">
                  <a:pos x="T6" y="T7"/>
                </a:cxn>
                <a:cxn ang="0">
                  <a:pos x="T8" y="T9"/>
                </a:cxn>
                <a:cxn ang="0">
                  <a:pos x="T10" y="T11"/>
                </a:cxn>
              </a:cxnLst>
              <a:rect l="0" t="0" r="r" b="b"/>
              <a:pathLst>
                <a:path w="1042" h="587">
                  <a:moveTo>
                    <a:pt x="0" y="363"/>
                  </a:moveTo>
                  <a:lnTo>
                    <a:pt x="651" y="0"/>
                  </a:lnTo>
                  <a:lnTo>
                    <a:pt x="1042" y="218"/>
                  </a:lnTo>
                  <a:lnTo>
                    <a:pt x="393" y="587"/>
                  </a:lnTo>
                  <a:lnTo>
                    <a:pt x="13" y="371"/>
                  </a:lnTo>
                  <a:lnTo>
                    <a:pt x="0" y="363"/>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8" name="íṧľiďè"/>
            <p:cNvSpPr/>
            <p:nvPr/>
          </p:nvSpPr>
          <p:spPr bwMode="auto">
            <a:xfrm>
              <a:off x="7047762" y="4011133"/>
              <a:ext cx="1501323" cy="845755"/>
            </a:xfrm>
            <a:custGeom>
              <a:avLst/>
              <a:gdLst>
                <a:gd name="T0" fmla="*/ 0 w 1042"/>
                <a:gd name="T1" fmla="*/ 363 h 587"/>
                <a:gd name="T2" fmla="*/ 651 w 1042"/>
                <a:gd name="T3" fmla="*/ 0 h 587"/>
                <a:gd name="T4" fmla="*/ 1042 w 1042"/>
                <a:gd name="T5" fmla="*/ 218 h 587"/>
                <a:gd name="T6" fmla="*/ 393 w 1042"/>
                <a:gd name="T7" fmla="*/ 587 h 587"/>
                <a:gd name="T8" fmla="*/ 13 w 1042"/>
                <a:gd name="T9" fmla="*/ 371 h 587"/>
                <a:gd name="T10" fmla="*/ 0 w 1042"/>
                <a:gd name="T11" fmla="*/ 363 h 587"/>
              </a:gdLst>
              <a:ahLst/>
              <a:cxnLst>
                <a:cxn ang="0">
                  <a:pos x="T0" y="T1"/>
                </a:cxn>
                <a:cxn ang="0">
                  <a:pos x="T2" y="T3"/>
                </a:cxn>
                <a:cxn ang="0">
                  <a:pos x="T4" y="T5"/>
                </a:cxn>
                <a:cxn ang="0">
                  <a:pos x="T6" y="T7"/>
                </a:cxn>
                <a:cxn ang="0">
                  <a:pos x="T8" y="T9"/>
                </a:cxn>
                <a:cxn ang="0">
                  <a:pos x="T10" y="T11"/>
                </a:cxn>
              </a:cxnLst>
              <a:rect l="0" t="0" r="r" b="b"/>
              <a:pathLst>
                <a:path w="1042" h="587">
                  <a:moveTo>
                    <a:pt x="0" y="363"/>
                  </a:moveTo>
                  <a:lnTo>
                    <a:pt x="651" y="0"/>
                  </a:lnTo>
                  <a:lnTo>
                    <a:pt x="1042" y="218"/>
                  </a:lnTo>
                  <a:lnTo>
                    <a:pt x="393" y="587"/>
                  </a:lnTo>
                  <a:lnTo>
                    <a:pt x="13" y="37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9" name="îṧḻïḓè"/>
            <p:cNvSpPr/>
            <p:nvPr/>
          </p:nvSpPr>
          <p:spPr bwMode="auto">
            <a:xfrm>
              <a:off x="7183198" y="4473633"/>
              <a:ext cx="11527" cy="60514"/>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10" name="iṥļîḍé"/>
            <p:cNvSpPr/>
            <p:nvPr/>
          </p:nvSpPr>
          <p:spPr bwMode="auto">
            <a:xfrm>
              <a:off x="7141414" y="4384304"/>
              <a:ext cx="97975" cy="99416"/>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1" name="ïṩ1íďe"/>
            <p:cNvSpPr/>
            <p:nvPr/>
          </p:nvSpPr>
          <p:spPr bwMode="auto">
            <a:xfrm>
              <a:off x="7246594" y="4267597"/>
              <a:ext cx="661332" cy="394782"/>
            </a:xfrm>
            <a:custGeom>
              <a:avLst/>
              <a:gdLst>
                <a:gd name="T0" fmla="*/ 0 w 459"/>
                <a:gd name="T1" fmla="*/ 131 h 274"/>
                <a:gd name="T2" fmla="*/ 212 w 459"/>
                <a:gd name="T3" fmla="*/ 0 h 274"/>
                <a:gd name="T4" fmla="*/ 459 w 459"/>
                <a:gd name="T5" fmla="*/ 148 h 274"/>
                <a:gd name="T6" fmla="*/ 247 w 459"/>
                <a:gd name="T7" fmla="*/ 274 h 274"/>
                <a:gd name="T8" fmla="*/ 0 w 459"/>
                <a:gd name="T9" fmla="*/ 131 h 274"/>
              </a:gdLst>
              <a:ahLst/>
              <a:cxnLst>
                <a:cxn ang="0">
                  <a:pos x="T0" y="T1"/>
                </a:cxn>
                <a:cxn ang="0">
                  <a:pos x="T2" y="T3"/>
                </a:cxn>
                <a:cxn ang="0">
                  <a:pos x="T4" y="T5"/>
                </a:cxn>
                <a:cxn ang="0">
                  <a:pos x="T6" y="T7"/>
                </a:cxn>
                <a:cxn ang="0">
                  <a:pos x="T8" y="T9"/>
                </a:cxn>
              </a:cxnLst>
              <a:rect l="0" t="0" r="r" b="b"/>
              <a:pathLst>
                <a:path w="459" h="274">
                  <a:moveTo>
                    <a:pt x="0" y="131"/>
                  </a:moveTo>
                  <a:lnTo>
                    <a:pt x="212" y="0"/>
                  </a:lnTo>
                  <a:lnTo>
                    <a:pt x="459" y="148"/>
                  </a:lnTo>
                  <a:lnTo>
                    <a:pt x="247" y="274"/>
                  </a:lnTo>
                  <a:lnTo>
                    <a:pt x="0" y="131"/>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2" name="îṥḻîďe"/>
            <p:cNvSpPr/>
            <p:nvPr/>
          </p:nvSpPr>
          <p:spPr bwMode="auto">
            <a:xfrm>
              <a:off x="7246594" y="4267597"/>
              <a:ext cx="661332" cy="394782"/>
            </a:xfrm>
            <a:custGeom>
              <a:avLst/>
              <a:gdLst>
                <a:gd name="T0" fmla="*/ 0 w 459"/>
                <a:gd name="T1" fmla="*/ 131 h 274"/>
                <a:gd name="T2" fmla="*/ 212 w 459"/>
                <a:gd name="T3" fmla="*/ 0 h 274"/>
                <a:gd name="T4" fmla="*/ 459 w 459"/>
                <a:gd name="T5" fmla="*/ 148 h 274"/>
                <a:gd name="T6" fmla="*/ 247 w 459"/>
                <a:gd name="T7" fmla="*/ 274 h 274"/>
                <a:gd name="T8" fmla="*/ 0 w 459"/>
                <a:gd name="T9" fmla="*/ 131 h 274"/>
              </a:gdLst>
              <a:ahLst/>
              <a:cxnLst>
                <a:cxn ang="0">
                  <a:pos x="T0" y="T1"/>
                </a:cxn>
                <a:cxn ang="0">
                  <a:pos x="T2" y="T3"/>
                </a:cxn>
                <a:cxn ang="0">
                  <a:pos x="T4" y="T5"/>
                </a:cxn>
                <a:cxn ang="0">
                  <a:pos x="T6" y="T7"/>
                </a:cxn>
                <a:cxn ang="0">
                  <a:pos x="T8" y="T9"/>
                </a:cxn>
              </a:cxnLst>
              <a:rect l="0" t="0" r="r" b="b"/>
              <a:pathLst>
                <a:path w="459" h="274">
                  <a:moveTo>
                    <a:pt x="0" y="131"/>
                  </a:moveTo>
                  <a:lnTo>
                    <a:pt x="212" y="0"/>
                  </a:lnTo>
                  <a:lnTo>
                    <a:pt x="459" y="148"/>
                  </a:lnTo>
                  <a:lnTo>
                    <a:pt x="247" y="274"/>
                  </a:lnTo>
                  <a:lnTo>
                    <a:pt x="0" y="1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3" name="îṩḻïḋê"/>
            <p:cNvSpPr/>
            <p:nvPr/>
          </p:nvSpPr>
          <p:spPr bwMode="auto">
            <a:xfrm>
              <a:off x="7246594" y="4456344"/>
              <a:ext cx="355880" cy="338591"/>
            </a:xfrm>
            <a:custGeom>
              <a:avLst/>
              <a:gdLst>
                <a:gd name="T0" fmla="*/ 0 w 247"/>
                <a:gd name="T1" fmla="*/ 96 h 235"/>
                <a:gd name="T2" fmla="*/ 247 w 247"/>
                <a:gd name="T3" fmla="*/ 235 h 235"/>
                <a:gd name="T4" fmla="*/ 247 w 247"/>
                <a:gd name="T5" fmla="*/ 143 h 235"/>
                <a:gd name="T6" fmla="*/ 0 w 247"/>
                <a:gd name="T7" fmla="*/ 0 h 235"/>
                <a:gd name="T8" fmla="*/ 0 w 247"/>
                <a:gd name="T9" fmla="*/ 96 h 235"/>
              </a:gdLst>
              <a:ahLst/>
              <a:cxnLst>
                <a:cxn ang="0">
                  <a:pos x="T0" y="T1"/>
                </a:cxn>
                <a:cxn ang="0">
                  <a:pos x="T2" y="T3"/>
                </a:cxn>
                <a:cxn ang="0">
                  <a:pos x="T4" y="T5"/>
                </a:cxn>
                <a:cxn ang="0">
                  <a:pos x="T6" y="T7"/>
                </a:cxn>
                <a:cxn ang="0">
                  <a:pos x="T8" y="T9"/>
                </a:cxn>
              </a:cxnLst>
              <a:rect l="0" t="0" r="r" b="b"/>
              <a:pathLst>
                <a:path w="247" h="235">
                  <a:moveTo>
                    <a:pt x="0" y="96"/>
                  </a:moveTo>
                  <a:lnTo>
                    <a:pt x="247" y="235"/>
                  </a:lnTo>
                  <a:lnTo>
                    <a:pt x="247" y="143"/>
                  </a:lnTo>
                  <a:lnTo>
                    <a:pt x="0" y="0"/>
                  </a:lnTo>
                  <a:lnTo>
                    <a:pt x="0" y="96"/>
                  </a:lnTo>
                  <a:close/>
                </a:path>
              </a:pathLst>
            </a:custGeom>
            <a:solidFill>
              <a:srgbClr val="7C99E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4" name="ïṣḷíḋe"/>
            <p:cNvSpPr/>
            <p:nvPr/>
          </p:nvSpPr>
          <p:spPr bwMode="auto">
            <a:xfrm>
              <a:off x="7602473" y="4480837"/>
              <a:ext cx="305452" cy="314096"/>
            </a:xfrm>
            <a:custGeom>
              <a:avLst/>
              <a:gdLst>
                <a:gd name="T0" fmla="*/ 0 w 212"/>
                <a:gd name="T1" fmla="*/ 126 h 218"/>
                <a:gd name="T2" fmla="*/ 212 w 212"/>
                <a:gd name="T3" fmla="*/ 0 h 218"/>
                <a:gd name="T4" fmla="*/ 212 w 212"/>
                <a:gd name="T5" fmla="*/ 93 h 218"/>
                <a:gd name="T6" fmla="*/ 0 w 212"/>
                <a:gd name="T7" fmla="*/ 218 h 218"/>
                <a:gd name="T8" fmla="*/ 0 w 212"/>
                <a:gd name="T9" fmla="*/ 126 h 218"/>
              </a:gdLst>
              <a:ahLst/>
              <a:cxnLst>
                <a:cxn ang="0">
                  <a:pos x="T0" y="T1"/>
                </a:cxn>
                <a:cxn ang="0">
                  <a:pos x="T2" y="T3"/>
                </a:cxn>
                <a:cxn ang="0">
                  <a:pos x="T4" y="T5"/>
                </a:cxn>
                <a:cxn ang="0">
                  <a:pos x="T6" y="T7"/>
                </a:cxn>
                <a:cxn ang="0">
                  <a:pos x="T8" y="T9"/>
                </a:cxn>
              </a:cxnLst>
              <a:rect l="0" t="0" r="r" b="b"/>
              <a:pathLst>
                <a:path w="212" h="218">
                  <a:moveTo>
                    <a:pt x="0" y="126"/>
                  </a:moveTo>
                  <a:lnTo>
                    <a:pt x="212" y="0"/>
                  </a:lnTo>
                  <a:lnTo>
                    <a:pt x="212" y="93"/>
                  </a:lnTo>
                  <a:lnTo>
                    <a:pt x="0" y="218"/>
                  </a:lnTo>
                  <a:lnTo>
                    <a:pt x="0" y="126"/>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5" name="iṡḻîḋe"/>
            <p:cNvSpPr/>
            <p:nvPr/>
          </p:nvSpPr>
          <p:spPr bwMode="auto">
            <a:xfrm>
              <a:off x="7288377" y="2978073"/>
              <a:ext cx="314096" cy="1655490"/>
            </a:xfrm>
            <a:custGeom>
              <a:avLst/>
              <a:gdLst>
                <a:gd name="T0" fmla="*/ 0 w 218"/>
                <a:gd name="T1" fmla="*/ 1026 h 1149"/>
                <a:gd name="T2" fmla="*/ 218 w 218"/>
                <a:gd name="T3" fmla="*/ 1149 h 1149"/>
                <a:gd name="T4" fmla="*/ 216 w 218"/>
                <a:gd name="T5" fmla="*/ 127 h 1149"/>
                <a:gd name="T6" fmla="*/ 0 w 218"/>
                <a:gd name="T7" fmla="*/ 0 h 1149"/>
                <a:gd name="T8" fmla="*/ 0 w 218"/>
                <a:gd name="T9" fmla="*/ 1026 h 1149"/>
              </a:gdLst>
              <a:ahLst/>
              <a:cxnLst>
                <a:cxn ang="0">
                  <a:pos x="T0" y="T1"/>
                </a:cxn>
                <a:cxn ang="0">
                  <a:pos x="T2" y="T3"/>
                </a:cxn>
                <a:cxn ang="0">
                  <a:pos x="T4" y="T5"/>
                </a:cxn>
                <a:cxn ang="0">
                  <a:pos x="T6" y="T7"/>
                </a:cxn>
                <a:cxn ang="0">
                  <a:pos x="T8" y="T9"/>
                </a:cxn>
              </a:cxnLst>
              <a:rect l="0" t="0" r="r" b="b"/>
              <a:pathLst>
                <a:path w="218" h="1149">
                  <a:moveTo>
                    <a:pt x="0" y="1026"/>
                  </a:moveTo>
                  <a:lnTo>
                    <a:pt x="218" y="1149"/>
                  </a:lnTo>
                  <a:lnTo>
                    <a:pt x="216" y="127"/>
                  </a:lnTo>
                  <a:lnTo>
                    <a:pt x="0" y="0"/>
                  </a:lnTo>
                  <a:lnTo>
                    <a:pt x="0" y="1026"/>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6" name="îṥlíḓê"/>
            <p:cNvSpPr/>
            <p:nvPr/>
          </p:nvSpPr>
          <p:spPr bwMode="auto">
            <a:xfrm>
              <a:off x="7599591" y="3008330"/>
              <a:ext cx="263669" cy="1625234"/>
            </a:xfrm>
            <a:custGeom>
              <a:avLst/>
              <a:gdLst>
                <a:gd name="T0" fmla="*/ 0 w 183"/>
                <a:gd name="T1" fmla="*/ 106 h 1128"/>
                <a:gd name="T2" fmla="*/ 183 w 183"/>
                <a:gd name="T3" fmla="*/ 0 h 1128"/>
                <a:gd name="T4" fmla="*/ 183 w 183"/>
                <a:gd name="T5" fmla="*/ 1022 h 1128"/>
                <a:gd name="T6" fmla="*/ 2 w 183"/>
                <a:gd name="T7" fmla="*/ 1128 h 1128"/>
                <a:gd name="T8" fmla="*/ 0 w 183"/>
                <a:gd name="T9" fmla="*/ 106 h 1128"/>
              </a:gdLst>
              <a:ahLst/>
              <a:cxnLst>
                <a:cxn ang="0">
                  <a:pos x="T0" y="T1"/>
                </a:cxn>
                <a:cxn ang="0">
                  <a:pos x="T2" y="T3"/>
                </a:cxn>
                <a:cxn ang="0">
                  <a:pos x="T4" y="T5"/>
                </a:cxn>
                <a:cxn ang="0">
                  <a:pos x="T6" y="T7"/>
                </a:cxn>
                <a:cxn ang="0">
                  <a:pos x="T8" y="T9"/>
                </a:cxn>
              </a:cxnLst>
              <a:rect l="0" t="0" r="r" b="b"/>
              <a:pathLst>
                <a:path w="183" h="1128">
                  <a:moveTo>
                    <a:pt x="0" y="106"/>
                  </a:moveTo>
                  <a:lnTo>
                    <a:pt x="183" y="0"/>
                  </a:lnTo>
                  <a:lnTo>
                    <a:pt x="183" y="1022"/>
                  </a:lnTo>
                  <a:lnTo>
                    <a:pt x="2" y="1128"/>
                  </a:lnTo>
                  <a:lnTo>
                    <a:pt x="0" y="106"/>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7" name="îšḻíḑè"/>
            <p:cNvSpPr/>
            <p:nvPr/>
          </p:nvSpPr>
          <p:spPr bwMode="auto">
            <a:xfrm>
              <a:off x="7599591" y="3008330"/>
              <a:ext cx="263669" cy="1625234"/>
            </a:xfrm>
            <a:custGeom>
              <a:avLst/>
              <a:gdLst>
                <a:gd name="T0" fmla="*/ 0 w 183"/>
                <a:gd name="T1" fmla="*/ 106 h 1128"/>
                <a:gd name="T2" fmla="*/ 183 w 183"/>
                <a:gd name="T3" fmla="*/ 0 h 1128"/>
                <a:gd name="T4" fmla="*/ 183 w 183"/>
                <a:gd name="T5" fmla="*/ 1022 h 1128"/>
                <a:gd name="T6" fmla="*/ 2 w 183"/>
                <a:gd name="T7" fmla="*/ 1128 h 1128"/>
                <a:gd name="T8" fmla="*/ 0 w 183"/>
                <a:gd name="T9" fmla="*/ 106 h 1128"/>
              </a:gdLst>
              <a:ahLst/>
              <a:cxnLst>
                <a:cxn ang="0">
                  <a:pos x="T0" y="T1"/>
                </a:cxn>
                <a:cxn ang="0">
                  <a:pos x="T2" y="T3"/>
                </a:cxn>
                <a:cxn ang="0">
                  <a:pos x="T4" y="T5"/>
                </a:cxn>
                <a:cxn ang="0">
                  <a:pos x="T6" y="T7"/>
                </a:cxn>
                <a:cxn ang="0">
                  <a:pos x="T8" y="T9"/>
                </a:cxn>
              </a:cxnLst>
              <a:rect l="0" t="0" r="r" b="b"/>
              <a:pathLst>
                <a:path w="183" h="1128">
                  <a:moveTo>
                    <a:pt x="0" y="106"/>
                  </a:moveTo>
                  <a:lnTo>
                    <a:pt x="183" y="0"/>
                  </a:lnTo>
                  <a:lnTo>
                    <a:pt x="183" y="1022"/>
                  </a:lnTo>
                  <a:lnTo>
                    <a:pt x="2" y="1128"/>
                  </a:lnTo>
                  <a:lnTo>
                    <a:pt x="0" y="1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8" name="îSḷïḍè"/>
            <p:cNvSpPr/>
            <p:nvPr/>
          </p:nvSpPr>
          <p:spPr bwMode="auto">
            <a:xfrm>
              <a:off x="7288377" y="2832551"/>
              <a:ext cx="574883" cy="328504"/>
            </a:xfrm>
            <a:custGeom>
              <a:avLst/>
              <a:gdLst>
                <a:gd name="T0" fmla="*/ 0 w 399"/>
                <a:gd name="T1" fmla="*/ 101 h 228"/>
                <a:gd name="T2" fmla="*/ 181 w 399"/>
                <a:gd name="T3" fmla="*/ 0 h 228"/>
                <a:gd name="T4" fmla="*/ 399 w 399"/>
                <a:gd name="T5" fmla="*/ 122 h 228"/>
                <a:gd name="T6" fmla="*/ 216 w 399"/>
                <a:gd name="T7" fmla="*/ 228 h 228"/>
                <a:gd name="T8" fmla="*/ 10 w 399"/>
                <a:gd name="T9" fmla="*/ 108 h 228"/>
                <a:gd name="T10" fmla="*/ 0 w 399"/>
                <a:gd name="T11" fmla="*/ 101 h 228"/>
              </a:gdLst>
              <a:ahLst/>
              <a:cxnLst>
                <a:cxn ang="0">
                  <a:pos x="T0" y="T1"/>
                </a:cxn>
                <a:cxn ang="0">
                  <a:pos x="T2" y="T3"/>
                </a:cxn>
                <a:cxn ang="0">
                  <a:pos x="T4" y="T5"/>
                </a:cxn>
                <a:cxn ang="0">
                  <a:pos x="T6" y="T7"/>
                </a:cxn>
                <a:cxn ang="0">
                  <a:pos x="T8" y="T9"/>
                </a:cxn>
                <a:cxn ang="0">
                  <a:pos x="T10" y="T11"/>
                </a:cxn>
              </a:cxnLst>
              <a:rect l="0" t="0" r="r" b="b"/>
              <a:pathLst>
                <a:path w="399" h="228">
                  <a:moveTo>
                    <a:pt x="0" y="101"/>
                  </a:moveTo>
                  <a:lnTo>
                    <a:pt x="181" y="0"/>
                  </a:lnTo>
                  <a:lnTo>
                    <a:pt x="399" y="122"/>
                  </a:lnTo>
                  <a:lnTo>
                    <a:pt x="216" y="228"/>
                  </a:lnTo>
                  <a:lnTo>
                    <a:pt x="10" y="108"/>
                  </a:lnTo>
                  <a:lnTo>
                    <a:pt x="0" y="101"/>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9" name="íṩlîḓé"/>
            <p:cNvSpPr/>
            <p:nvPr/>
          </p:nvSpPr>
          <p:spPr bwMode="auto">
            <a:xfrm>
              <a:off x="7318634" y="3038587"/>
              <a:ext cx="100856" cy="208918"/>
            </a:xfrm>
            <a:custGeom>
              <a:avLst/>
              <a:gdLst>
                <a:gd name="T0" fmla="*/ 70 w 70"/>
                <a:gd name="T1" fmla="*/ 145 h 145"/>
                <a:gd name="T2" fmla="*/ 0 w 70"/>
                <a:gd name="T3" fmla="*/ 104 h 145"/>
                <a:gd name="T4" fmla="*/ 0 w 70"/>
                <a:gd name="T5" fmla="*/ 0 h 145"/>
                <a:gd name="T6" fmla="*/ 70 w 70"/>
                <a:gd name="T7" fmla="*/ 39 h 145"/>
                <a:gd name="T8" fmla="*/ 70 w 70"/>
                <a:gd name="T9" fmla="*/ 145 h 145"/>
              </a:gdLst>
              <a:ahLst/>
              <a:cxnLst>
                <a:cxn ang="0">
                  <a:pos x="T0" y="T1"/>
                </a:cxn>
                <a:cxn ang="0">
                  <a:pos x="T2" y="T3"/>
                </a:cxn>
                <a:cxn ang="0">
                  <a:pos x="T4" y="T5"/>
                </a:cxn>
                <a:cxn ang="0">
                  <a:pos x="T6" y="T7"/>
                </a:cxn>
                <a:cxn ang="0">
                  <a:pos x="T8" y="T9"/>
                </a:cxn>
              </a:cxnLst>
              <a:rect l="0" t="0" r="r" b="b"/>
              <a:pathLst>
                <a:path w="70" h="145">
                  <a:moveTo>
                    <a:pt x="70" y="145"/>
                  </a:moveTo>
                  <a:lnTo>
                    <a:pt x="0" y="104"/>
                  </a:lnTo>
                  <a:lnTo>
                    <a:pt x="0" y="0"/>
                  </a:lnTo>
                  <a:lnTo>
                    <a:pt x="70" y="39"/>
                  </a:lnTo>
                  <a:lnTo>
                    <a:pt x="70" y="145"/>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0" name="ïṥliḋé"/>
            <p:cNvSpPr/>
            <p:nvPr/>
          </p:nvSpPr>
          <p:spPr bwMode="auto">
            <a:xfrm>
              <a:off x="7318634" y="3038587"/>
              <a:ext cx="14408" cy="149844"/>
            </a:xfrm>
            <a:custGeom>
              <a:avLst/>
              <a:gdLst>
                <a:gd name="T0" fmla="*/ 10 w 10"/>
                <a:gd name="T1" fmla="*/ 97 h 104"/>
                <a:gd name="T2" fmla="*/ 0 w 10"/>
                <a:gd name="T3" fmla="*/ 104 h 104"/>
                <a:gd name="T4" fmla="*/ 0 w 10"/>
                <a:gd name="T5" fmla="*/ 0 h 104"/>
                <a:gd name="T6" fmla="*/ 10 w 10"/>
                <a:gd name="T7" fmla="*/ 6 h 104"/>
                <a:gd name="T8" fmla="*/ 10 w 10"/>
                <a:gd name="T9" fmla="*/ 97 h 104"/>
              </a:gdLst>
              <a:ahLst/>
              <a:cxnLst>
                <a:cxn ang="0">
                  <a:pos x="T0" y="T1"/>
                </a:cxn>
                <a:cxn ang="0">
                  <a:pos x="T2" y="T3"/>
                </a:cxn>
                <a:cxn ang="0">
                  <a:pos x="T4" y="T5"/>
                </a:cxn>
                <a:cxn ang="0">
                  <a:pos x="T6" y="T7"/>
                </a:cxn>
                <a:cxn ang="0">
                  <a:pos x="T8" y="T9"/>
                </a:cxn>
              </a:cxnLst>
              <a:rect l="0" t="0" r="r" b="b"/>
              <a:pathLst>
                <a:path w="10" h="104">
                  <a:moveTo>
                    <a:pt x="10" y="97"/>
                  </a:moveTo>
                  <a:lnTo>
                    <a:pt x="0" y="104"/>
                  </a:lnTo>
                  <a:lnTo>
                    <a:pt x="0" y="0"/>
                  </a:lnTo>
                  <a:lnTo>
                    <a:pt x="10" y="6"/>
                  </a:lnTo>
                  <a:lnTo>
                    <a:pt x="10" y="9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1" name="išlïďè"/>
            <p:cNvSpPr/>
            <p:nvPr/>
          </p:nvSpPr>
          <p:spPr bwMode="auto">
            <a:xfrm>
              <a:off x="7318634" y="3221570"/>
              <a:ext cx="100856" cy="208918"/>
            </a:xfrm>
            <a:custGeom>
              <a:avLst/>
              <a:gdLst>
                <a:gd name="T0" fmla="*/ 70 w 70"/>
                <a:gd name="T1" fmla="*/ 145 h 145"/>
                <a:gd name="T2" fmla="*/ 0 w 70"/>
                <a:gd name="T3" fmla="*/ 103 h 145"/>
                <a:gd name="T4" fmla="*/ 0 w 70"/>
                <a:gd name="T5" fmla="*/ 0 h 145"/>
                <a:gd name="T6" fmla="*/ 70 w 70"/>
                <a:gd name="T7" fmla="*/ 41 h 145"/>
                <a:gd name="T8" fmla="*/ 70 w 70"/>
                <a:gd name="T9" fmla="*/ 145 h 145"/>
              </a:gdLst>
              <a:ahLst/>
              <a:cxnLst>
                <a:cxn ang="0">
                  <a:pos x="T0" y="T1"/>
                </a:cxn>
                <a:cxn ang="0">
                  <a:pos x="T2" y="T3"/>
                </a:cxn>
                <a:cxn ang="0">
                  <a:pos x="T4" y="T5"/>
                </a:cxn>
                <a:cxn ang="0">
                  <a:pos x="T6" y="T7"/>
                </a:cxn>
                <a:cxn ang="0">
                  <a:pos x="T8" y="T9"/>
                </a:cxn>
              </a:cxnLst>
              <a:rect l="0" t="0" r="r" b="b"/>
              <a:pathLst>
                <a:path w="70" h="145">
                  <a:moveTo>
                    <a:pt x="70" y="145"/>
                  </a:moveTo>
                  <a:lnTo>
                    <a:pt x="0" y="103"/>
                  </a:lnTo>
                  <a:lnTo>
                    <a:pt x="0" y="0"/>
                  </a:lnTo>
                  <a:lnTo>
                    <a:pt x="70" y="41"/>
                  </a:lnTo>
                  <a:lnTo>
                    <a:pt x="70" y="145"/>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2" name="ïsļiḋè"/>
            <p:cNvSpPr/>
            <p:nvPr/>
          </p:nvSpPr>
          <p:spPr bwMode="auto">
            <a:xfrm>
              <a:off x="7318634" y="3221570"/>
              <a:ext cx="14408" cy="148404"/>
            </a:xfrm>
            <a:custGeom>
              <a:avLst/>
              <a:gdLst>
                <a:gd name="T0" fmla="*/ 10 w 10"/>
                <a:gd name="T1" fmla="*/ 97 h 103"/>
                <a:gd name="T2" fmla="*/ 0 w 10"/>
                <a:gd name="T3" fmla="*/ 103 h 103"/>
                <a:gd name="T4" fmla="*/ 0 w 10"/>
                <a:gd name="T5" fmla="*/ 0 h 103"/>
                <a:gd name="T6" fmla="*/ 10 w 10"/>
                <a:gd name="T7" fmla="*/ 6 h 103"/>
                <a:gd name="T8" fmla="*/ 10 w 10"/>
                <a:gd name="T9" fmla="*/ 97 h 103"/>
              </a:gdLst>
              <a:ahLst/>
              <a:cxnLst>
                <a:cxn ang="0">
                  <a:pos x="T0" y="T1"/>
                </a:cxn>
                <a:cxn ang="0">
                  <a:pos x="T2" y="T3"/>
                </a:cxn>
                <a:cxn ang="0">
                  <a:pos x="T4" y="T5"/>
                </a:cxn>
                <a:cxn ang="0">
                  <a:pos x="T6" y="T7"/>
                </a:cxn>
                <a:cxn ang="0">
                  <a:pos x="T8" y="T9"/>
                </a:cxn>
              </a:cxnLst>
              <a:rect l="0" t="0" r="r" b="b"/>
              <a:pathLst>
                <a:path w="10" h="103">
                  <a:moveTo>
                    <a:pt x="10" y="97"/>
                  </a:moveTo>
                  <a:lnTo>
                    <a:pt x="0" y="103"/>
                  </a:lnTo>
                  <a:lnTo>
                    <a:pt x="0" y="0"/>
                  </a:lnTo>
                  <a:lnTo>
                    <a:pt x="10" y="6"/>
                  </a:lnTo>
                  <a:lnTo>
                    <a:pt x="10" y="9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3" name="ïṩḻíďe"/>
            <p:cNvSpPr/>
            <p:nvPr/>
          </p:nvSpPr>
          <p:spPr bwMode="auto">
            <a:xfrm>
              <a:off x="7318634" y="3405993"/>
              <a:ext cx="100856" cy="210359"/>
            </a:xfrm>
            <a:custGeom>
              <a:avLst/>
              <a:gdLst>
                <a:gd name="T0" fmla="*/ 70 w 70"/>
                <a:gd name="T1" fmla="*/ 146 h 146"/>
                <a:gd name="T2" fmla="*/ 0 w 70"/>
                <a:gd name="T3" fmla="*/ 104 h 146"/>
                <a:gd name="T4" fmla="*/ 0 w 70"/>
                <a:gd name="T5" fmla="*/ 0 h 146"/>
                <a:gd name="T6" fmla="*/ 70 w 70"/>
                <a:gd name="T7" fmla="*/ 42 h 146"/>
                <a:gd name="T8" fmla="*/ 70 w 70"/>
                <a:gd name="T9" fmla="*/ 146 h 146"/>
              </a:gdLst>
              <a:ahLst/>
              <a:cxnLst>
                <a:cxn ang="0">
                  <a:pos x="T0" y="T1"/>
                </a:cxn>
                <a:cxn ang="0">
                  <a:pos x="T2" y="T3"/>
                </a:cxn>
                <a:cxn ang="0">
                  <a:pos x="T4" y="T5"/>
                </a:cxn>
                <a:cxn ang="0">
                  <a:pos x="T6" y="T7"/>
                </a:cxn>
                <a:cxn ang="0">
                  <a:pos x="T8" y="T9"/>
                </a:cxn>
              </a:cxnLst>
              <a:rect l="0" t="0" r="r" b="b"/>
              <a:pathLst>
                <a:path w="70" h="146">
                  <a:moveTo>
                    <a:pt x="70" y="146"/>
                  </a:moveTo>
                  <a:lnTo>
                    <a:pt x="0" y="104"/>
                  </a:lnTo>
                  <a:lnTo>
                    <a:pt x="0" y="0"/>
                  </a:lnTo>
                  <a:lnTo>
                    <a:pt x="70" y="42"/>
                  </a:lnTo>
                  <a:lnTo>
                    <a:pt x="70" y="146"/>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4" name="iṡḻîḋê"/>
            <p:cNvSpPr/>
            <p:nvPr/>
          </p:nvSpPr>
          <p:spPr bwMode="auto">
            <a:xfrm>
              <a:off x="7318634" y="3405993"/>
              <a:ext cx="14408" cy="149844"/>
            </a:xfrm>
            <a:custGeom>
              <a:avLst/>
              <a:gdLst>
                <a:gd name="T0" fmla="*/ 10 w 10"/>
                <a:gd name="T1" fmla="*/ 98 h 104"/>
                <a:gd name="T2" fmla="*/ 0 w 10"/>
                <a:gd name="T3" fmla="*/ 104 h 104"/>
                <a:gd name="T4" fmla="*/ 0 w 10"/>
                <a:gd name="T5" fmla="*/ 0 h 104"/>
                <a:gd name="T6" fmla="*/ 10 w 10"/>
                <a:gd name="T7" fmla="*/ 6 h 104"/>
                <a:gd name="T8" fmla="*/ 10 w 10"/>
                <a:gd name="T9" fmla="*/ 98 h 104"/>
              </a:gdLst>
              <a:ahLst/>
              <a:cxnLst>
                <a:cxn ang="0">
                  <a:pos x="T0" y="T1"/>
                </a:cxn>
                <a:cxn ang="0">
                  <a:pos x="T2" y="T3"/>
                </a:cxn>
                <a:cxn ang="0">
                  <a:pos x="T4" y="T5"/>
                </a:cxn>
                <a:cxn ang="0">
                  <a:pos x="T6" y="T7"/>
                </a:cxn>
                <a:cxn ang="0">
                  <a:pos x="T8" y="T9"/>
                </a:cxn>
              </a:cxnLst>
              <a:rect l="0" t="0" r="r" b="b"/>
              <a:pathLst>
                <a:path w="10" h="104">
                  <a:moveTo>
                    <a:pt x="10" y="98"/>
                  </a:moveTo>
                  <a:lnTo>
                    <a:pt x="0" y="104"/>
                  </a:lnTo>
                  <a:lnTo>
                    <a:pt x="0" y="0"/>
                  </a:lnTo>
                  <a:lnTo>
                    <a:pt x="10" y="6"/>
                  </a:lnTo>
                  <a:lnTo>
                    <a:pt x="10" y="98"/>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5" name="ïšḷíḍè"/>
            <p:cNvSpPr/>
            <p:nvPr/>
          </p:nvSpPr>
          <p:spPr bwMode="auto">
            <a:xfrm>
              <a:off x="7318634" y="3588977"/>
              <a:ext cx="100856" cy="208918"/>
            </a:xfrm>
            <a:custGeom>
              <a:avLst/>
              <a:gdLst>
                <a:gd name="T0" fmla="*/ 70 w 70"/>
                <a:gd name="T1" fmla="*/ 145 h 145"/>
                <a:gd name="T2" fmla="*/ 0 w 70"/>
                <a:gd name="T3" fmla="*/ 104 h 145"/>
                <a:gd name="T4" fmla="*/ 0 w 70"/>
                <a:gd name="T5" fmla="*/ 0 h 145"/>
                <a:gd name="T6" fmla="*/ 70 w 70"/>
                <a:gd name="T7" fmla="*/ 41 h 145"/>
                <a:gd name="T8" fmla="*/ 70 w 70"/>
                <a:gd name="T9" fmla="*/ 145 h 145"/>
              </a:gdLst>
              <a:ahLst/>
              <a:cxnLst>
                <a:cxn ang="0">
                  <a:pos x="T0" y="T1"/>
                </a:cxn>
                <a:cxn ang="0">
                  <a:pos x="T2" y="T3"/>
                </a:cxn>
                <a:cxn ang="0">
                  <a:pos x="T4" y="T5"/>
                </a:cxn>
                <a:cxn ang="0">
                  <a:pos x="T6" y="T7"/>
                </a:cxn>
                <a:cxn ang="0">
                  <a:pos x="T8" y="T9"/>
                </a:cxn>
              </a:cxnLst>
              <a:rect l="0" t="0" r="r" b="b"/>
              <a:pathLst>
                <a:path w="70" h="145">
                  <a:moveTo>
                    <a:pt x="70" y="145"/>
                  </a:moveTo>
                  <a:lnTo>
                    <a:pt x="0" y="104"/>
                  </a:lnTo>
                  <a:lnTo>
                    <a:pt x="0" y="0"/>
                  </a:lnTo>
                  <a:lnTo>
                    <a:pt x="70" y="41"/>
                  </a:lnTo>
                  <a:lnTo>
                    <a:pt x="70" y="145"/>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6" name="ïṩļíḋê"/>
            <p:cNvSpPr/>
            <p:nvPr/>
          </p:nvSpPr>
          <p:spPr bwMode="auto">
            <a:xfrm>
              <a:off x="7318634" y="3588977"/>
              <a:ext cx="14408" cy="149844"/>
            </a:xfrm>
            <a:custGeom>
              <a:avLst/>
              <a:gdLst>
                <a:gd name="T0" fmla="*/ 10 w 10"/>
                <a:gd name="T1" fmla="*/ 97 h 104"/>
                <a:gd name="T2" fmla="*/ 0 w 10"/>
                <a:gd name="T3" fmla="*/ 104 h 104"/>
                <a:gd name="T4" fmla="*/ 0 w 10"/>
                <a:gd name="T5" fmla="*/ 0 h 104"/>
                <a:gd name="T6" fmla="*/ 10 w 10"/>
                <a:gd name="T7" fmla="*/ 6 h 104"/>
                <a:gd name="T8" fmla="*/ 10 w 10"/>
                <a:gd name="T9" fmla="*/ 97 h 104"/>
              </a:gdLst>
              <a:ahLst/>
              <a:cxnLst>
                <a:cxn ang="0">
                  <a:pos x="T0" y="T1"/>
                </a:cxn>
                <a:cxn ang="0">
                  <a:pos x="T2" y="T3"/>
                </a:cxn>
                <a:cxn ang="0">
                  <a:pos x="T4" y="T5"/>
                </a:cxn>
                <a:cxn ang="0">
                  <a:pos x="T6" y="T7"/>
                </a:cxn>
                <a:cxn ang="0">
                  <a:pos x="T8" y="T9"/>
                </a:cxn>
              </a:cxnLst>
              <a:rect l="0" t="0" r="r" b="b"/>
              <a:pathLst>
                <a:path w="10" h="104">
                  <a:moveTo>
                    <a:pt x="10" y="97"/>
                  </a:moveTo>
                  <a:lnTo>
                    <a:pt x="0" y="104"/>
                  </a:lnTo>
                  <a:lnTo>
                    <a:pt x="0" y="0"/>
                  </a:lnTo>
                  <a:lnTo>
                    <a:pt x="10" y="6"/>
                  </a:lnTo>
                  <a:lnTo>
                    <a:pt x="10" y="9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7" name="iŝ1íďè"/>
            <p:cNvSpPr/>
            <p:nvPr/>
          </p:nvSpPr>
          <p:spPr bwMode="auto">
            <a:xfrm>
              <a:off x="7446866" y="3110628"/>
              <a:ext cx="41784" cy="175779"/>
            </a:xfrm>
            <a:custGeom>
              <a:avLst/>
              <a:gdLst>
                <a:gd name="T0" fmla="*/ 29 w 29"/>
                <a:gd name="T1" fmla="*/ 122 h 122"/>
                <a:gd name="T2" fmla="*/ 0 w 29"/>
                <a:gd name="T3" fmla="*/ 103 h 122"/>
                <a:gd name="T4" fmla="*/ 0 w 29"/>
                <a:gd name="T5" fmla="*/ 0 h 122"/>
                <a:gd name="T6" fmla="*/ 29 w 29"/>
                <a:gd name="T7" fmla="*/ 16 h 122"/>
                <a:gd name="T8" fmla="*/ 29 w 29"/>
                <a:gd name="T9" fmla="*/ 122 h 122"/>
              </a:gdLst>
              <a:ahLst/>
              <a:cxnLst>
                <a:cxn ang="0">
                  <a:pos x="T0" y="T1"/>
                </a:cxn>
                <a:cxn ang="0">
                  <a:pos x="T2" y="T3"/>
                </a:cxn>
                <a:cxn ang="0">
                  <a:pos x="T4" y="T5"/>
                </a:cxn>
                <a:cxn ang="0">
                  <a:pos x="T6" y="T7"/>
                </a:cxn>
                <a:cxn ang="0">
                  <a:pos x="T8" y="T9"/>
                </a:cxn>
              </a:cxnLst>
              <a:rect l="0" t="0" r="r" b="b"/>
              <a:pathLst>
                <a:path w="29" h="122">
                  <a:moveTo>
                    <a:pt x="29" y="122"/>
                  </a:moveTo>
                  <a:lnTo>
                    <a:pt x="0" y="103"/>
                  </a:lnTo>
                  <a:lnTo>
                    <a:pt x="0" y="0"/>
                  </a:lnTo>
                  <a:lnTo>
                    <a:pt x="29" y="16"/>
                  </a:lnTo>
                  <a:lnTo>
                    <a:pt x="29" y="122"/>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8" name="îṩlïḓè"/>
            <p:cNvSpPr/>
            <p:nvPr/>
          </p:nvSpPr>
          <p:spPr bwMode="auto">
            <a:xfrm>
              <a:off x="7446866" y="3110628"/>
              <a:ext cx="14408" cy="148404"/>
            </a:xfrm>
            <a:custGeom>
              <a:avLst/>
              <a:gdLst>
                <a:gd name="T0" fmla="*/ 10 w 10"/>
                <a:gd name="T1" fmla="*/ 97 h 103"/>
                <a:gd name="T2" fmla="*/ 0 w 10"/>
                <a:gd name="T3" fmla="*/ 103 h 103"/>
                <a:gd name="T4" fmla="*/ 0 w 10"/>
                <a:gd name="T5" fmla="*/ 0 h 103"/>
                <a:gd name="T6" fmla="*/ 10 w 10"/>
                <a:gd name="T7" fmla="*/ 6 h 103"/>
                <a:gd name="T8" fmla="*/ 10 w 10"/>
                <a:gd name="T9" fmla="*/ 97 h 103"/>
              </a:gdLst>
              <a:ahLst/>
              <a:cxnLst>
                <a:cxn ang="0">
                  <a:pos x="T0" y="T1"/>
                </a:cxn>
                <a:cxn ang="0">
                  <a:pos x="T2" y="T3"/>
                </a:cxn>
                <a:cxn ang="0">
                  <a:pos x="T4" y="T5"/>
                </a:cxn>
                <a:cxn ang="0">
                  <a:pos x="T6" y="T7"/>
                </a:cxn>
                <a:cxn ang="0">
                  <a:pos x="T8" y="T9"/>
                </a:cxn>
              </a:cxnLst>
              <a:rect l="0" t="0" r="r" b="b"/>
              <a:pathLst>
                <a:path w="10" h="103">
                  <a:moveTo>
                    <a:pt x="10" y="97"/>
                  </a:moveTo>
                  <a:lnTo>
                    <a:pt x="0" y="103"/>
                  </a:lnTo>
                  <a:lnTo>
                    <a:pt x="0" y="0"/>
                  </a:lnTo>
                  <a:lnTo>
                    <a:pt x="10" y="6"/>
                  </a:lnTo>
                  <a:lnTo>
                    <a:pt x="10" y="9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9" name="îṣḷiďê"/>
            <p:cNvSpPr/>
            <p:nvPr/>
          </p:nvSpPr>
          <p:spPr bwMode="auto">
            <a:xfrm>
              <a:off x="7446866" y="3292170"/>
              <a:ext cx="41784" cy="177220"/>
            </a:xfrm>
            <a:custGeom>
              <a:avLst/>
              <a:gdLst>
                <a:gd name="T0" fmla="*/ 29 w 29"/>
                <a:gd name="T1" fmla="*/ 123 h 123"/>
                <a:gd name="T2" fmla="*/ 0 w 29"/>
                <a:gd name="T3" fmla="*/ 106 h 123"/>
                <a:gd name="T4" fmla="*/ 0 w 29"/>
                <a:gd name="T5" fmla="*/ 0 h 123"/>
                <a:gd name="T6" fmla="*/ 29 w 29"/>
                <a:gd name="T7" fmla="*/ 19 h 123"/>
                <a:gd name="T8" fmla="*/ 29 w 29"/>
                <a:gd name="T9" fmla="*/ 123 h 123"/>
              </a:gdLst>
              <a:ahLst/>
              <a:cxnLst>
                <a:cxn ang="0">
                  <a:pos x="T0" y="T1"/>
                </a:cxn>
                <a:cxn ang="0">
                  <a:pos x="T2" y="T3"/>
                </a:cxn>
                <a:cxn ang="0">
                  <a:pos x="T4" y="T5"/>
                </a:cxn>
                <a:cxn ang="0">
                  <a:pos x="T6" y="T7"/>
                </a:cxn>
                <a:cxn ang="0">
                  <a:pos x="T8" y="T9"/>
                </a:cxn>
              </a:cxnLst>
              <a:rect l="0" t="0" r="r" b="b"/>
              <a:pathLst>
                <a:path w="29" h="123">
                  <a:moveTo>
                    <a:pt x="29" y="123"/>
                  </a:moveTo>
                  <a:lnTo>
                    <a:pt x="0" y="106"/>
                  </a:lnTo>
                  <a:lnTo>
                    <a:pt x="0" y="0"/>
                  </a:lnTo>
                  <a:lnTo>
                    <a:pt x="29" y="19"/>
                  </a:lnTo>
                  <a:lnTo>
                    <a:pt x="29" y="123"/>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0" name="îṩḷíde"/>
            <p:cNvSpPr/>
            <p:nvPr/>
          </p:nvSpPr>
          <p:spPr bwMode="auto">
            <a:xfrm>
              <a:off x="7446866" y="3292170"/>
              <a:ext cx="14408" cy="152725"/>
            </a:xfrm>
            <a:custGeom>
              <a:avLst/>
              <a:gdLst>
                <a:gd name="T0" fmla="*/ 10 w 10"/>
                <a:gd name="T1" fmla="*/ 100 h 106"/>
                <a:gd name="T2" fmla="*/ 0 w 10"/>
                <a:gd name="T3" fmla="*/ 106 h 106"/>
                <a:gd name="T4" fmla="*/ 0 w 10"/>
                <a:gd name="T5" fmla="*/ 0 h 106"/>
                <a:gd name="T6" fmla="*/ 10 w 10"/>
                <a:gd name="T7" fmla="*/ 7 h 106"/>
                <a:gd name="T8" fmla="*/ 10 w 10"/>
                <a:gd name="T9" fmla="*/ 100 h 106"/>
              </a:gdLst>
              <a:ahLst/>
              <a:cxnLst>
                <a:cxn ang="0">
                  <a:pos x="T0" y="T1"/>
                </a:cxn>
                <a:cxn ang="0">
                  <a:pos x="T2" y="T3"/>
                </a:cxn>
                <a:cxn ang="0">
                  <a:pos x="T4" y="T5"/>
                </a:cxn>
                <a:cxn ang="0">
                  <a:pos x="T6" y="T7"/>
                </a:cxn>
                <a:cxn ang="0">
                  <a:pos x="T8" y="T9"/>
                </a:cxn>
              </a:cxnLst>
              <a:rect l="0" t="0" r="r" b="b"/>
              <a:pathLst>
                <a:path w="10" h="106">
                  <a:moveTo>
                    <a:pt x="10" y="100"/>
                  </a:moveTo>
                  <a:lnTo>
                    <a:pt x="0" y="106"/>
                  </a:lnTo>
                  <a:lnTo>
                    <a:pt x="0" y="0"/>
                  </a:lnTo>
                  <a:lnTo>
                    <a:pt x="10" y="7"/>
                  </a:lnTo>
                  <a:lnTo>
                    <a:pt x="10" y="100"/>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1" name="îṩļíḋé"/>
            <p:cNvSpPr/>
            <p:nvPr/>
          </p:nvSpPr>
          <p:spPr bwMode="auto">
            <a:xfrm>
              <a:off x="7435339" y="3472270"/>
              <a:ext cx="41784" cy="175779"/>
            </a:xfrm>
            <a:custGeom>
              <a:avLst/>
              <a:gdLst>
                <a:gd name="T0" fmla="*/ 29 w 29"/>
                <a:gd name="T1" fmla="*/ 122 h 122"/>
                <a:gd name="T2" fmla="*/ 0 w 29"/>
                <a:gd name="T3" fmla="*/ 104 h 122"/>
                <a:gd name="T4" fmla="*/ 0 w 29"/>
                <a:gd name="T5" fmla="*/ 0 h 122"/>
                <a:gd name="T6" fmla="*/ 29 w 29"/>
                <a:gd name="T7" fmla="*/ 17 h 122"/>
                <a:gd name="T8" fmla="*/ 29 w 29"/>
                <a:gd name="T9" fmla="*/ 122 h 122"/>
              </a:gdLst>
              <a:ahLst/>
              <a:cxnLst>
                <a:cxn ang="0">
                  <a:pos x="T0" y="T1"/>
                </a:cxn>
                <a:cxn ang="0">
                  <a:pos x="T2" y="T3"/>
                </a:cxn>
                <a:cxn ang="0">
                  <a:pos x="T4" y="T5"/>
                </a:cxn>
                <a:cxn ang="0">
                  <a:pos x="T6" y="T7"/>
                </a:cxn>
                <a:cxn ang="0">
                  <a:pos x="T8" y="T9"/>
                </a:cxn>
              </a:cxnLst>
              <a:rect l="0" t="0" r="r" b="b"/>
              <a:pathLst>
                <a:path w="29" h="122">
                  <a:moveTo>
                    <a:pt x="29" y="122"/>
                  </a:moveTo>
                  <a:lnTo>
                    <a:pt x="0" y="104"/>
                  </a:lnTo>
                  <a:lnTo>
                    <a:pt x="0" y="0"/>
                  </a:lnTo>
                  <a:lnTo>
                    <a:pt x="29" y="17"/>
                  </a:lnTo>
                  <a:lnTo>
                    <a:pt x="29" y="122"/>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2" name="ïṥliḋe"/>
            <p:cNvSpPr/>
            <p:nvPr/>
          </p:nvSpPr>
          <p:spPr bwMode="auto">
            <a:xfrm>
              <a:off x="7435339" y="3472270"/>
              <a:ext cx="14408" cy="149844"/>
            </a:xfrm>
            <a:custGeom>
              <a:avLst/>
              <a:gdLst>
                <a:gd name="T0" fmla="*/ 10 w 10"/>
                <a:gd name="T1" fmla="*/ 98 h 104"/>
                <a:gd name="T2" fmla="*/ 0 w 10"/>
                <a:gd name="T3" fmla="*/ 104 h 104"/>
                <a:gd name="T4" fmla="*/ 0 w 10"/>
                <a:gd name="T5" fmla="*/ 0 h 104"/>
                <a:gd name="T6" fmla="*/ 10 w 10"/>
                <a:gd name="T7" fmla="*/ 6 h 104"/>
                <a:gd name="T8" fmla="*/ 10 w 10"/>
                <a:gd name="T9" fmla="*/ 98 h 104"/>
              </a:gdLst>
              <a:ahLst/>
              <a:cxnLst>
                <a:cxn ang="0">
                  <a:pos x="T0" y="T1"/>
                </a:cxn>
                <a:cxn ang="0">
                  <a:pos x="T2" y="T3"/>
                </a:cxn>
                <a:cxn ang="0">
                  <a:pos x="T4" y="T5"/>
                </a:cxn>
                <a:cxn ang="0">
                  <a:pos x="T6" y="T7"/>
                </a:cxn>
                <a:cxn ang="0">
                  <a:pos x="T8" y="T9"/>
                </a:cxn>
              </a:cxnLst>
              <a:rect l="0" t="0" r="r" b="b"/>
              <a:pathLst>
                <a:path w="10" h="104">
                  <a:moveTo>
                    <a:pt x="10" y="98"/>
                  </a:moveTo>
                  <a:lnTo>
                    <a:pt x="0" y="104"/>
                  </a:lnTo>
                  <a:lnTo>
                    <a:pt x="0" y="0"/>
                  </a:lnTo>
                  <a:lnTo>
                    <a:pt x="10" y="6"/>
                  </a:lnTo>
                  <a:lnTo>
                    <a:pt x="10" y="98"/>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3" name="iṧľîdé"/>
            <p:cNvSpPr/>
            <p:nvPr/>
          </p:nvSpPr>
          <p:spPr bwMode="auto">
            <a:xfrm>
              <a:off x="7435339" y="3658136"/>
              <a:ext cx="41784" cy="172897"/>
            </a:xfrm>
            <a:custGeom>
              <a:avLst/>
              <a:gdLst>
                <a:gd name="T0" fmla="*/ 29 w 29"/>
                <a:gd name="T1" fmla="*/ 120 h 120"/>
                <a:gd name="T2" fmla="*/ 0 w 29"/>
                <a:gd name="T3" fmla="*/ 103 h 120"/>
                <a:gd name="T4" fmla="*/ 0 w 29"/>
                <a:gd name="T5" fmla="*/ 0 h 120"/>
                <a:gd name="T6" fmla="*/ 29 w 29"/>
                <a:gd name="T7" fmla="*/ 16 h 120"/>
                <a:gd name="T8" fmla="*/ 29 w 29"/>
                <a:gd name="T9" fmla="*/ 120 h 120"/>
              </a:gdLst>
              <a:ahLst/>
              <a:cxnLst>
                <a:cxn ang="0">
                  <a:pos x="T0" y="T1"/>
                </a:cxn>
                <a:cxn ang="0">
                  <a:pos x="T2" y="T3"/>
                </a:cxn>
                <a:cxn ang="0">
                  <a:pos x="T4" y="T5"/>
                </a:cxn>
                <a:cxn ang="0">
                  <a:pos x="T6" y="T7"/>
                </a:cxn>
                <a:cxn ang="0">
                  <a:pos x="T8" y="T9"/>
                </a:cxn>
              </a:cxnLst>
              <a:rect l="0" t="0" r="r" b="b"/>
              <a:pathLst>
                <a:path w="29" h="120">
                  <a:moveTo>
                    <a:pt x="29" y="120"/>
                  </a:moveTo>
                  <a:lnTo>
                    <a:pt x="0" y="103"/>
                  </a:lnTo>
                  <a:lnTo>
                    <a:pt x="0" y="0"/>
                  </a:lnTo>
                  <a:lnTo>
                    <a:pt x="29" y="16"/>
                  </a:lnTo>
                  <a:lnTo>
                    <a:pt x="29" y="120"/>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4" name="îş1íḓê"/>
            <p:cNvSpPr/>
            <p:nvPr/>
          </p:nvSpPr>
          <p:spPr bwMode="auto">
            <a:xfrm>
              <a:off x="7435339" y="3658136"/>
              <a:ext cx="14408" cy="148404"/>
            </a:xfrm>
            <a:custGeom>
              <a:avLst/>
              <a:gdLst>
                <a:gd name="T0" fmla="*/ 10 w 10"/>
                <a:gd name="T1" fmla="*/ 97 h 103"/>
                <a:gd name="T2" fmla="*/ 0 w 10"/>
                <a:gd name="T3" fmla="*/ 103 h 103"/>
                <a:gd name="T4" fmla="*/ 0 w 10"/>
                <a:gd name="T5" fmla="*/ 0 h 103"/>
                <a:gd name="T6" fmla="*/ 10 w 10"/>
                <a:gd name="T7" fmla="*/ 4 h 103"/>
                <a:gd name="T8" fmla="*/ 10 w 10"/>
                <a:gd name="T9" fmla="*/ 97 h 103"/>
              </a:gdLst>
              <a:ahLst/>
              <a:cxnLst>
                <a:cxn ang="0">
                  <a:pos x="T0" y="T1"/>
                </a:cxn>
                <a:cxn ang="0">
                  <a:pos x="T2" y="T3"/>
                </a:cxn>
                <a:cxn ang="0">
                  <a:pos x="T4" y="T5"/>
                </a:cxn>
                <a:cxn ang="0">
                  <a:pos x="T6" y="T7"/>
                </a:cxn>
                <a:cxn ang="0">
                  <a:pos x="T8" y="T9"/>
                </a:cxn>
              </a:cxnLst>
              <a:rect l="0" t="0" r="r" b="b"/>
              <a:pathLst>
                <a:path w="10" h="103">
                  <a:moveTo>
                    <a:pt x="10" y="97"/>
                  </a:moveTo>
                  <a:lnTo>
                    <a:pt x="0" y="103"/>
                  </a:lnTo>
                  <a:lnTo>
                    <a:pt x="0" y="0"/>
                  </a:lnTo>
                  <a:lnTo>
                    <a:pt x="10" y="4"/>
                  </a:lnTo>
                  <a:lnTo>
                    <a:pt x="10" y="9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5" name="îṧļïḓê"/>
            <p:cNvSpPr/>
            <p:nvPr/>
          </p:nvSpPr>
          <p:spPr bwMode="auto">
            <a:xfrm>
              <a:off x="7318634" y="3777722"/>
              <a:ext cx="100856" cy="208918"/>
            </a:xfrm>
            <a:custGeom>
              <a:avLst/>
              <a:gdLst>
                <a:gd name="T0" fmla="*/ 70 w 70"/>
                <a:gd name="T1" fmla="*/ 145 h 145"/>
                <a:gd name="T2" fmla="*/ 0 w 70"/>
                <a:gd name="T3" fmla="*/ 104 h 145"/>
                <a:gd name="T4" fmla="*/ 0 w 70"/>
                <a:gd name="T5" fmla="*/ 0 h 145"/>
                <a:gd name="T6" fmla="*/ 70 w 70"/>
                <a:gd name="T7" fmla="*/ 41 h 145"/>
                <a:gd name="T8" fmla="*/ 70 w 70"/>
                <a:gd name="T9" fmla="*/ 145 h 145"/>
              </a:gdLst>
              <a:ahLst/>
              <a:cxnLst>
                <a:cxn ang="0">
                  <a:pos x="T0" y="T1"/>
                </a:cxn>
                <a:cxn ang="0">
                  <a:pos x="T2" y="T3"/>
                </a:cxn>
                <a:cxn ang="0">
                  <a:pos x="T4" y="T5"/>
                </a:cxn>
                <a:cxn ang="0">
                  <a:pos x="T6" y="T7"/>
                </a:cxn>
                <a:cxn ang="0">
                  <a:pos x="T8" y="T9"/>
                </a:cxn>
              </a:cxnLst>
              <a:rect l="0" t="0" r="r" b="b"/>
              <a:pathLst>
                <a:path w="70" h="145">
                  <a:moveTo>
                    <a:pt x="70" y="145"/>
                  </a:moveTo>
                  <a:lnTo>
                    <a:pt x="0" y="104"/>
                  </a:lnTo>
                  <a:lnTo>
                    <a:pt x="0" y="0"/>
                  </a:lnTo>
                  <a:lnTo>
                    <a:pt x="70" y="41"/>
                  </a:lnTo>
                  <a:lnTo>
                    <a:pt x="70" y="145"/>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6" name="iṣḷïḓè"/>
            <p:cNvSpPr/>
            <p:nvPr/>
          </p:nvSpPr>
          <p:spPr bwMode="auto">
            <a:xfrm>
              <a:off x="7318634" y="3777722"/>
              <a:ext cx="14408" cy="149844"/>
            </a:xfrm>
            <a:custGeom>
              <a:avLst/>
              <a:gdLst>
                <a:gd name="T0" fmla="*/ 10 w 10"/>
                <a:gd name="T1" fmla="*/ 97 h 104"/>
                <a:gd name="T2" fmla="*/ 0 w 10"/>
                <a:gd name="T3" fmla="*/ 104 h 104"/>
                <a:gd name="T4" fmla="*/ 0 w 10"/>
                <a:gd name="T5" fmla="*/ 0 h 104"/>
                <a:gd name="T6" fmla="*/ 10 w 10"/>
                <a:gd name="T7" fmla="*/ 6 h 104"/>
                <a:gd name="T8" fmla="*/ 10 w 10"/>
                <a:gd name="T9" fmla="*/ 97 h 104"/>
              </a:gdLst>
              <a:ahLst/>
              <a:cxnLst>
                <a:cxn ang="0">
                  <a:pos x="T0" y="T1"/>
                </a:cxn>
                <a:cxn ang="0">
                  <a:pos x="T2" y="T3"/>
                </a:cxn>
                <a:cxn ang="0">
                  <a:pos x="T4" y="T5"/>
                </a:cxn>
                <a:cxn ang="0">
                  <a:pos x="T6" y="T7"/>
                </a:cxn>
                <a:cxn ang="0">
                  <a:pos x="T8" y="T9"/>
                </a:cxn>
              </a:cxnLst>
              <a:rect l="0" t="0" r="r" b="b"/>
              <a:pathLst>
                <a:path w="10" h="104">
                  <a:moveTo>
                    <a:pt x="10" y="97"/>
                  </a:moveTo>
                  <a:lnTo>
                    <a:pt x="0" y="104"/>
                  </a:lnTo>
                  <a:lnTo>
                    <a:pt x="0" y="0"/>
                  </a:lnTo>
                  <a:lnTo>
                    <a:pt x="10" y="6"/>
                  </a:lnTo>
                  <a:lnTo>
                    <a:pt x="10" y="9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7" name="ïślîde"/>
            <p:cNvSpPr/>
            <p:nvPr/>
          </p:nvSpPr>
          <p:spPr bwMode="auto">
            <a:xfrm>
              <a:off x="7435339" y="3842559"/>
              <a:ext cx="41784" cy="177220"/>
            </a:xfrm>
            <a:custGeom>
              <a:avLst/>
              <a:gdLst>
                <a:gd name="T0" fmla="*/ 29 w 29"/>
                <a:gd name="T1" fmla="*/ 123 h 123"/>
                <a:gd name="T2" fmla="*/ 0 w 29"/>
                <a:gd name="T3" fmla="*/ 104 h 123"/>
                <a:gd name="T4" fmla="*/ 0 w 29"/>
                <a:gd name="T5" fmla="*/ 0 h 123"/>
                <a:gd name="T6" fmla="*/ 29 w 29"/>
                <a:gd name="T7" fmla="*/ 19 h 123"/>
                <a:gd name="T8" fmla="*/ 29 w 29"/>
                <a:gd name="T9" fmla="*/ 123 h 123"/>
              </a:gdLst>
              <a:ahLst/>
              <a:cxnLst>
                <a:cxn ang="0">
                  <a:pos x="T0" y="T1"/>
                </a:cxn>
                <a:cxn ang="0">
                  <a:pos x="T2" y="T3"/>
                </a:cxn>
                <a:cxn ang="0">
                  <a:pos x="T4" y="T5"/>
                </a:cxn>
                <a:cxn ang="0">
                  <a:pos x="T6" y="T7"/>
                </a:cxn>
                <a:cxn ang="0">
                  <a:pos x="T8" y="T9"/>
                </a:cxn>
              </a:cxnLst>
              <a:rect l="0" t="0" r="r" b="b"/>
              <a:pathLst>
                <a:path w="29" h="123">
                  <a:moveTo>
                    <a:pt x="29" y="123"/>
                  </a:moveTo>
                  <a:lnTo>
                    <a:pt x="0" y="104"/>
                  </a:lnTo>
                  <a:lnTo>
                    <a:pt x="0" y="0"/>
                  </a:lnTo>
                  <a:lnTo>
                    <a:pt x="29" y="19"/>
                  </a:lnTo>
                  <a:lnTo>
                    <a:pt x="29" y="123"/>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8" name="iṥľîďe"/>
            <p:cNvSpPr/>
            <p:nvPr/>
          </p:nvSpPr>
          <p:spPr bwMode="auto">
            <a:xfrm>
              <a:off x="7435340" y="3842559"/>
              <a:ext cx="14408" cy="149844"/>
            </a:xfrm>
            <a:custGeom>
              <a:avLst/>
              <a:gdLst>
                <a:gd name="T0" fmla="*/ 10 w 10"/>
                <a:gd name="T1" fmla="*/ 98 h 104"/>
                <a:gd name="T2" fmla="*/ 0 w 10"/>
                <a:gd name="T3" fmla="*/ 104 h 104"/>
                <a:gd name="T4" fmla="*/ 0 w 10"/>
                <a:gd name="T5" fmla="*/ 0 h 104"/>
                <a:gd name="T6" fmla="*/ 10 w 10"/>
                <a:gd name="T7" fmla="*/ 7 h 104"/>
                <a:gd name="T8" fmla="*/ 10 w 10"/>
                <a:gd name="T9" fmla="*/ 98 h 104"/>
              </a:gdLst>
              <a:ahLst/>
              <a:cxnLst>
                <a:cxn ang="0">
                  <a:pos x="T0" y="T1"/>
                </a:cxn>
                <a:cxn ang="0">
                  <a:pos x="T2" y="T3"/>
                </a:cxn>
                <a:cxn ang="0">
                  <a:pos x="T4" y="T5"/>
                </a:cxn>
                <a:cxn ang="0">
                  <a:pos x="T6" y="T7"/>
                </a:cxn>
                <a:cxn ang="0">
                  <a:pos x="T8" y="T9"/>
                </a:cxn>
              </a:cxnLst>
              <a:rect l="0" t="0" r="r" b="b"/>
              <a:pathLst>
                <a:path w="10" h="104">
                  <a:moveTo>
                    <a:pt x="10" y="98"/>
                  </a:moveTo>
                  <a:lnTo>
                    <a:pt x="0" y="104"/>
                  </a:lnTo>
                  <a:lnTo>
                    <a:pt x="0" y="0"/>
                  </a:lnTo>
                  <a:lnTo>
                    <a:pt x="10" y="7"/>
                  </a:lnTo>
                  <a:lnTo>
                    <a:pt x="10" y="98"/>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9" name="ísľïďe"/>
            <p:cNvSpPr/>
            <p:nvPr/>
          </p:nvSpPr>
          <p:spPr bwMode="auto">
            <a:xfrm>
              <a:off x="7318634" y="3959264"/>
              <a:ext cx="100856" cy="210359"/>
            </a:xfrm>
            <a:custGeom>
              <a:avLst/>
              <a:gdLst>
                <a:gd name="T0" fmla="*/ 70 w 70"/>
                <a:gd name="T1" fmla="*/ 146 h 146"/>
                <a:gd name="T2" fmla="*/ 0 w 70"/>
                <a:gd name="T3" fmla="*/ 104 h 146"/>
                <a:gd name="T4" fmla="*/ 0 w 70"/>
                <a:gd name="T5" fmla="*/ 0 h 146"/>
                <a:gd name="T6" fmla="*/ 70 w 70"/>
                <a:gd name="T7" fmla="*/ 40 h 146"/>
                <a:gd name="T8" fmla="*/ 70 w 70"/>
                <a:gd name="T9" fmla="*/ 146 h 146"/>
              </a:gdLst>
              <a:ahLst/>
              <a:cxnLst>
                <a:cxn ang="0">
                  <a:pos x="T0" y="T1"/>
                </a:cxn>
                <a:cxn ang="0">
                  <a:pos x="T2" y="T3"/>
                </a:cxn>
                <a:cxn ang="0">
                  <a:pos x="T4" y="T5"/>
                </a:cxn>
                <a:cxn ang="0">
                  <a:pos x="T6" y="T7"/>
                </a:cxn>
                <a:cxn ang="0">
                  <a:pos x="T8" y="T9"/>
                </a:cxn>
              </a:cxnLst>
              <a:rect l="0" t="0" r="r" b="b"/>
              <a:pathLst>
                <a:path w="70" h="146">
                  <a:moveTo>
                    <a:pt x="70" y="146"/>
                  </a:moveTo>
                  <a:lnTo>
                    <a:pt x="0" y="104"/>
                  </a:lnTo>
                  <a:lnTo>
                    <a:pt x="0" y="0"/>
                  </a:lnTo>
                  <a:lnTo>
                    <a:pt x="70" y="40"/>
                  </a:lnTo>
                  <a:lnTo>
                    <a:pt x="70" y="146"/>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0" name="ïśḷîḓè"/>
            <p:cNvSpPr/>
            <p:nvPr/>
          </p:nvSpPr>
          <p:spPr bwMode="auto">
            <a:xfrm>
              <a:off x="7318634" y="3959264"/>
              <a:ext cx="14408" cy="149844"/>
            </a:xfrm>
            <a:custGeom>
              <a:avLst/>
              <a:gdLst>
                <a:gd name="T0" fmla="*/ 10 w 10"/>
                <a:gd name="T1" fmla="*/ 98 h 104"/>
                <a:gd name="T2" fmla="*/ 0 w 10"/>
                <a:gd name="T3" fmla="*/ 104 h 104"/>
                <a:gd name="T4" fmla="*/ 0 w 10"/>
                <a:gd name="T5" fmla="*/ 0 h 104"/>
                <a:gd name="T6" fmla="*/ 10 w 10"/>
                <a:gd name="T7" fmla="*/ 7 h 104"/>
                <a:gd name="T8" fmla="*/ 10 w 10"/>
                <a:gd name="T9" fmla="*/ 98 h 104"/>
              </a:gdLst>
              <a:ahLst/>
              <a:cxnLst>
                <a:cxn ang="0">
                  <a:pos x="T0" y="T1"/>
                </a:cxn>
                <a:cxn ang="0">
                  <a:pos x="T2" y="T3"/>
                </a:cxn>
                <a:cxn ang="0">
                  <a:pos x="T4" y="T5"/>
                </a:cxn>
                <a:cxn ang="0">
                  <a:pos x="T6" y="T7"/>
                </a:cxn>
                <a:cxn ang="0">
                  <a:pos x="T8" y="T9"/>
                </a:cxn>
              </a:cxnLst>
              <a:rect l="0" t="0" r="r" b="b"/>
              <a:pathLst>
                <a:path w="10" h="104">
                  <a:moveTo>
                    <a:pt x="10" y="98"/>
                  </a:moveTo>
                  <a:lnTo>
                    <a:pt x="0" y="104"/>
                  </a:lnTo>
                  <a:lnTo>
                    <a:pt x="0" y="0"/>
                  </a:lnTo>
                  <a:lnTo>
                    <a:pt x="10" y="7"/>
                  </a:lnTo>
                  <a:lnTo>
                    <a:pt x="10" y="98"/>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1" name="işḻídé"/>
            <p:cNvSpPr/>
            <p:nvPr/>
          </p:nvSpPr>
          <p:spPr bwMode="auto">
            <a:xfrm>
              <a:off x="7435340" y="4025541"/>
              <a:ext cx="41784" cy="177220"/>
            </a:xfrm>
            <a:custGeom>
              <a:avLst/>
              <a:gdLst>
                <a:gd name="T0" fmla="*/ 29 w 29"/>
                <a:gd name="T1" fmla="*/ 123 h 123"/>
                <a:gd name="T2" fmla="*/ 0 w 29"/>
                <a:gd name="T3" fmla="*/ 104 h 123"/>
                <a:gd name="T4" fmla="*/ 0 w 29"/>
                <a:gd name="T5" fmla="*/ 0 h 123"/>
                <a:gd name="T6" fmla="*/ 29 w 29"/>
                <a:gd name="T7" fmla="*/ 17 h 123"/>
                <a:gd name="T8" fmla="*/ 29 w 29"/>
                <a:gd name="T9" fmla="*/ 123 h 123"/>
              </a:gdLst>
              <a:ahLst/>
              <a:cxnLst>
                <a:cxn ang="0">
                  <a:pos x="T0" y="T1"/>
                </a:cxn>
                <a:cxn ang="0">
                  <a:pos x="T2" y="T3"/>
                </a:cxn>
                <a:cxn ang="0">
                  <a:pos x="T4" y="T5"/>
                </a:cxn>
                <a:cxn ang="0">
                  <a:pos x="T6" y="T7"/>
                </a:cxn>
                <a:cxn ang="0">
                  <a:pos x="T8" y="T9"/>
                </a:cxn>
              </a:cxnLst>
              <a:rect l="0" t="0" r="r" b="b"/>
              <a:pathLst>
                <a:path w="29" h="123">
                  <a:moveTo>
                    <a:pt x="29" y="123"/>
                  </a:moveTo>
                  <a:lnTo>
                    <a:pt x="0" y="104"/>
                  </a:lnTo>
                  <a:lnTo>
                    <a:pt x="0" y="0"/>
                  </a:lnTo>
                  <a:lnTo>
                    <a:pt x="29" y="17"/>
                  </a:lnTo>
                  <a:lnTo>
                    <a:pt x="29" y="123"/>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2" name="ís1iḓé"/>
            <p:cNvSpPr/>
            <p:nvPr/>
          </p:nvSpPr>
          <p:spPr bwMode="auto">
            <a:xfrm>
              <a:off x="7435340" y="4025541"/>
              <a:ext cx="14408" cy="149844"/>
            </a:xfrm>
            <a:custGeom>
              <a:avLst/>
              <a:gdLst>
                <a:gd name="T0" fmla="*/ 10 w 10"/>
                <a:gd name="T1" fmla="*/ 98 h 104"/>
                <a:gd name="T2" fmla="*/ 0 w 10"/>
                <a:gd name="T3" fmla="*/ 104 h 104"/>
                <a:gd name="T4" fmla="*/ 0 w 10"/>
                <a:gd name="T5" fmla="*/ 0 h 104"/>
                <a:gd name="T6" fmla="*/ 10 w 10"/>
                <a:gd name="T7" fmla="*/ 6 h 104"/>
                <a:gd name="T8" fmla="*/ 10 w 10"/>
                <a:gd name="T9" fmla="*/ 98 h 104"/>
              </a:gdLst>
              <a:ahLst/>
              <a:cxnLst>
                <a:cxn ang="0">
                  <a:pos x="T0" y="T1"/>
                </a:cxn>
                <a:cxn ang="0">
                  <a:pos x="T2" y="T3"/>
                </a:cxn>
                <a:cxn ang="0">
                  <a:pos x="T4" y="T5"/>
                </a:cxn>
                <a:cxn ang="0">
                  <a:pos x="T6" y="T7"/>
                </a:cxn>
                <a:cxn ang="0">
                  <a:pos x="T8" y="T9"/>
                </a:cxn>
              </a:cxnLst>
              <a:rect l="0" t="0" r="r" b="b"/>
              <a:pathLst>
                <a:path w="10" h="104">
                  <a:moveTo>
                    <a:pt x="10" y="98"/>
                  </a:moveTo>
                  <a:lnTo>
                    <a:pt x="0" y="104"/>
                  </a:lnTo>
                  <a:lnTo>
                    <a:pt x="0" y="0"/>
                  </a:lnTo>
                  <a:lnTo>
                    <a:pt x="10" y="6"/>
                  </a:lnTo>
                  <a:lnTo>
                    <a:pt x="10" y="98"/>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3" name="íSḷïḋe"/>
            <p:cNvSpPr/>
            <p:nvPr/>
          </p:nvSpPr>
          <p:spPr bwMode="auto">
            <a:xfrm>
              <a:off x="7318634" y="4139365"/>
              <a:ext cx="100856" cy="208918"/>
            </a:xfrm>
            <a:custGeom>
              <a:avLst/>
              <a:gdLst>
                <a:gd name="T0" fmla="*/ 70 w 70"/>
                <a:gd name="T1" fmla="*/ 145 h 145"/>
                <a:gd name="T2" fmla="*/ 0 w 70"/>
                <a:gd name="T3" fmla="*/ 106 h 145"/>
                <a:gd name="T4" fmla="*/ 0 w 70"/>
                <a:gd name="T5" fmla="*/ 0 h 145"/>
                <a:gd name="T6" fmla="*/ 70 w 70"/>
                <a:gd name="T7" fmla="*/ 41 h 145"/>
                <a:gd name="T8" fmla="*/ 70 w 70"/>
                <a:gd name="T9" fmla="*/ 145 h 145"/>
              </a:gdLst>
              <a:ahLst/>
              <a:cxnLst>
                <a:cxn ang="0">
                  <a:pos x="T0" y="T1"/>
                </a:cxn>
                <a:cxn ang="0">
                  <a:pos x="T2" y="T3"/>
                </a:cxn>
                <a:cxn ang="0">
                  <a:pos x="T4" y="T5"/>
                </a:cxn>
                <a:cxn ang="0">
                  <a:pos x="T6" y="T7"/>
                </a:cxn>
                <a:cxn ang="0">
                  <a:pos x="T8" y="T9"/>
                </a:cxn>
              </a:cxnLst>
              <a:rect l="0" t="0" r="r" b="b"/>
              <a:pathLst>
                <a:path w="70" h="145">
                  <a:moveTo>
                    <a:pt x="70" y="145"/>
                  </a:moveTo>
                  <a:lnTo>
                    <a:pt x="0" y="106"/>
                  </a:lnTo>
                  <a:lnTo>
                    <a:pt x="0" y="0"/>
                  </a:lnTo>
                  <a:lnTo>
                    <a:pt x="70" y="41"/>
                  </a:lnTo>
                  <a:lnTo>
                    <a:pt x="70" y="145"/>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4" name="íşḻîḍé"/>
            <p:cNvSpPr/>
            <p:nvPr/>
          </p:nvSpPr>
          <p:spPr bwMode="auto">
            <a:xfrm>
              <a:off x="7318634" y="4139365"/>
              <a:ext cx="14408" cy="152725"/>
            </a:xfrm>
            <a:custGeom>
              <a:avLst/>
              <a:gdLst>
                <a:gd name="T0" fmla="*/ 10 w 10"/>
                <a:gd name="T1" fmla="*/ 100 h 106"/>
                <a:gd name="T2" fmla="*/ 0 w 10"/>
                <a:gd name="T3" fmla="*/ 106 h 106"/>
                <a:gd name="T4" fmla="*/ 0 w 10"/>
                <a:gd name="T5" fmla="*/ 0 h 106"/>
                <a:gd name="T6" fmla="*/ 10 w 10"/>
                <a:gd name="T7" fmla="*/ 6 h 106"/>
                <a:gd name="T8" fmla="*/ 10 w 10"/>
                <a:gd name="T9" fmla="*/ 100 h 106"/>
              </a:gdLst>
              <a:ahLst/>
              <a:cxnLst>
                <a:cxn ang="0">
                  <a:pos x="T0" y="T1"/>
                </a:cxn>
                <a:cxn ang="0">
                  <a:pos x="T2" y="T3"/>
                </a:cxn>
                <a:cxn ang="0">
                  <a:pos x="T4" y="T5"/>
                </a:cxn>
                <a:cxn ang="0">
                  <a:pos x="T6" y="T7"/>
                </a:cxn>
                <a:cxn ang="0">
                  <a:pos x="T8" y="T9"/>
                </a:cxn>
              </a:cxnLst>
              <a:rect l="0" t="0" r="r" b="b"/>
              <a:pathLst>
                <a:path w="10" h="106">
                  <a:moveTo>
                    <a:pt x="10" y="100"/>
                  </a:moveTo>
                  <a:lnTo>
                    <a:pt x="0" y="106"/>
                  </a:lnTo>
                  <a:lnTo>
                    <a:pt x="0" y="0"/>
                  </a:lnTo>
                  <a:lnTo>
                    <a:pt x="10" y="6"/>
                  </a:lnTo>
                  <a:lnTo>
                    <a:pt x="10" y="100"/>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5" name="ísḷîďè"/>
            <p:cNvSpPr/>
            <p:nvPr/>
          </p:nvSpPr>
          <p:spPr bwMode="auto">
            <a:xfrm>
              <a:off x="7435340" y="4208525"/>
              <a:ext cx="41784" cy="172897"/>
            </a:xfrm>
            <a:custGeom>
              <a:avLst/>
              <a:gdLst>
                <a:gd name="T0" fmla="*/ 29 w 29"/>
                <a:gd name="T1" fmla="*/ 120 h 120"/>
                <a:gd name="T2" fmla="*/ 0 w 29"/>
                <a:gd name="T3" fmla="*/ 104 h 120"/>
                <a:gd name="T4" fmla="*/ 0 w 29"/>
                <a:gd name="T5" fmla="*/ 0 h 120"/>
                <a:gd name="T6" fmla="*/ 29 w 29"/>
                <a:gd name="T7" fmla="*/ 16 h 120"/>
                <a:gd name="T8" fmla="*/ 29 w 29"/>
                <a:gd name="T9" fmla="*/ 120 h 120"/>
              </a:gdLst>
              <a:ahLst/>
              <a:cxnLst>
                <a:cxn ang="0">
                  <a:pos x="T0" y="T1"/>
                </a:cxn>
                <a:cxn ang="0">
                  <a:pos x="T2" y="T3"/>
                </a:cxn>
                <a:cxn ang="0">
                  <a:pos x="T4" y="T5"/>
                </a:cxn>
                <a:cxn ang="0">
                  <a:pos x="T6" y="T7"/>
                </a:cxn>
                <a:cxn ang="0">
                  <a:pos x="T8" y="T9"/>
                </a:cxn>
              </a:cxnLst>
              <a:rect l="0" t="0" r="r" b="b"/>
              <a:pathLst>
                <a:path w="29" h="120">
                  <a:moveTo>
                    <a:pt x="29" y="120"/>
                  </a:moveTo>
                  <a:lnTo>
                    <a:pt x="0" y="104"/>
                  </a:lnTo>
                  <a:lnTo>
                    <a:pt x="0" y="0"/>
                  </a:lnTo>
                  <a:lnTo>
                    <a:pt x="29" y="16"/>
                  </a:lnTo>
                  <a:lnTo>
                    <a:pt x="29" y="120"/>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6" name="îSľïḍe"/>
            <p:cNvSpPr/>
            <p:nvPr/>
          </p:nvSpPr>
          <p:spPr bwMode="auto">
            <a:xfrm>
              <a:off x="7435340" y="4208525"/>
              <a:ext cx="14408" cy="149844"/>
            </a:xfrm>
            <a:custGeom>
              <a:avLst/>
              <a:gdLst>
                <a:gd name="T0" fmla="*/ 10 w 10"/>
                <a:gd name="T1" fmla="*/ 97 h 104"/>
                <a:gd name="T2" fmla="*/ 0 w 10"/>
                <a:gd name="T3" fmla="*/ 104 h 104"/>
                <a:gd name="T4" fmla="*/ 0 w 10"/>
                <a:gd name="T5" fmla="*/ 0 h 104"/>
                <a:gd name="T6" fmla="*/ 10 w 10"/>
                <a:gd name="T7" fmla="*/ 6 h 104"/>
                <a:gd name="T8" fmla="*/ 10 w 10"/>
                <a:gd name="T9" fmla="*/ 97 h 104"/>
              </a:gdLst>
              <a:ahLst/>
              <a:cxnLst>
                <a:cxn ang="0">
                  <a:pos x="T0" y="T1"/>
                </a:cxn>
                <a:cxn ang="0">
                  <a:pos x="T2" y="T3"/>
                </a:cxn>
                <a:cxn ang="0">
                  <a:pos x="T4" y="T5"/>
                </a:cxn>
                <a:cxn ang="0">
                  <a:pos x="T6" y="T7"/>
                </a:cxn>
                <a:cxn ang="0">
                  <a:pos x="T8" y="T9"/>
                </a:cxn>
              </a:cxnLst>
              <a:rect l="0" t="0" r="r" b="b"/>
              <a:pathLst>
                <a:path w="10" h="104">
                  <a:moveTo>
                    <a:pt x="10" y="97"/>
                  </a:moveTo>
                  <a:lnTo>
                    <a:pt x="0" y="104"/>
                  </a:lnTo>
                  <a:lnTo>
                    <a:pt x="0" y="0"/>
                  </a:lnTo>
                  <a:lnTo>
                    <a:pt x="10" y="6"/>
                  </a:lnTo>
                  <a:lnTo>
                    <a:pt x="10" y="97"/>
                  </a:lnTo>
                  <a:close/>
                </a:path>
              </a:pathLst>
            </a:custGeom>
            <a:solidFill>
              <a:srgbClr val="002CA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7" name="íŝľïdé"/>
            <p:cNvSpPr/>
            <p:nvPr/>
          </p:nvSpPr>
          <p:spPr bwMode="auto">
            <a:xfrm>
              <a:off x="7644257" y="3158174"/>
              <a:ext cx="41784" cy="172897"/>
            </a:xfrm>
            <a:custGeom>
              <a:avLst/>
              <a:gdLst>
                <a:gd name="T0" fmla="*/ 29 w 29"/>
                <a:gd name="T1" fmla="*/ 0 h 120"/>
                <a:gd name="T2" fmla="*/ 0 w 29"/>
                <a:gd name="T3" fmla="*/ 17 h 120"/>
                <a:gd name="T4" fmla="*/ 0 w 29"/>
                <a:gd name="T5" fmla="*/ 120 h 120"/>
                <a:gd name="T6" fmla="*/ 29 w 29"/>
                <a:gd name="T7" fmla="*/ 104 h 120"/>
                <a:gd name="T8" fmla="*/ 29 w 29"/>
                <a:gd name="T9" fmla="*/ 0 h 120"/>
              </a:gdLst>
              <a:ahLst/>
              <a:cxnLst>
                <a:cxn ang="0">
                  <a:pos x="T0" y="T1"/>
                </a:cxn>
                <a:cxn ang="0">
                  <a:pos x="T2" y="T3"/>
                </a:cxn>
                <a:cxn ang="0">
                  <a:pos x="T4" y="T5"/>
                </a:cxn>
                <a:cxn ang="0">
                  <a:pos x="T6" y="T7"/>
                </a:cxn>
                <a:cxn ang="0">
                  <a:pos x="T8" y="T9"/>
                </a:cxn>
              </a:cxnLst>
              <a:rect l="0" t="0" r="r" b="b"/>
              <a:pathLst>
                <a:path w="29" h="120">
                  <a:moveTo>
                    <a:pt x="29" y="0"/>
                  </a:moveTo>
                  <a:lnTo>
                    <a:pt x="0" y="17"/>
                  </a:lnTo>
                  <a:lnTo>
                    <a:pt x="0" y="120"/>
                  </a:lnTo>
                  <a:lnTo>
                    <a:pt x="29" y="104"/>
                  </a:lnTo>
                  <a:lnTo>
                    <a:pt x="29"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8" name="ïṡľîḑê"/>
            <p:cNvSpPr/>
            <p:nvPr/>
          </p:nvSpPr>
          <p:spPr bwMode="auto">
            <a:xfrm>
              <a:off x="7644257" y="3158174"/>
              <a:ext cx="41784" cy="172897"/>
            </a:xfrm>
            <a:custGeom>
              <a:avLst/>
              <a:gdLst>
                <a:gd name="T0" fmla="*/ 29 w 29"/>
                <a:gd name="T1" fmla="*/ 0 h 120"/>
                <a:gd name="T2" fmla="*/ 0 w 29"/>
                <a:gd name="T3" fmla="*/ 17 h 120"/>
                <a:gd name="T4" fmla="*/ 0 w 29"/>
                <a:gd name="T5" fmla="*/ 120 h 120"/>
                <a:gd name="T6" fmla="*/ 29 w 29"/>
                <a:gd name="T7" fmla="*/ 104 h 120"/>
                <a:gd name="T8" fmla="*/ 29 w 29"/>
                <a:gd name="T9" fmla="*/ 0 h 120"/>
              </a:gdLst>
              <a:ahLst/>
              <a:cxnLst>
                <a:cxn ang="0">
                  <a:pos x="T0" y="T1"/>
                </a:cxn>
                <a:cxn ang="0">
                  <a:pos x="T2" y="T3"/>
                </a:cxn>
                <a:cxn ang="0">
                  <a:pos x="T4" y="T5"/>
                </a:cxn>
                <a:cxn ang="0">
                  <a:pos x="T6" y="T7"/>
                </a:cxn>
                <a:cxn ang="0">
                  <a:pos x="T8" y="T9"/>
                </a:cxn>
              </a:cxnLst>
              <a:rect l="0" t="0" r="r" b="b"/>
              <a:pathLst>
                <a:path w="29" h="120">
                  <a:moveTo>
                    <a:pt x="29" y="0"/>
                  </a:moveTo>
                  <a:lnTo>
                    <a:pt x="0" y="17"/>
                  </a:lnTo>
                  <a:lnTo>
                    <a:pt x="0" y="120"/>
                  </a:lnTo>
                  <a:lnTo>
                    <a:pt x="29" y="104"/>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9" name="ís1îḋê"/>
            <p:cNvSpPr/>
            <p:nvPr/>
          </p:nvSpPr>
          <p:spPr bwMode="auto">
            <a:xfrm>
              <a:off x="7686041" y="3158174"/>
              <a:ext cx="14408"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50" name="îṥļide"/>
            <p:cNvSpPr/>
            <p:nvPr/>
          </p:nvSpPr>
          <p:spPr bwMode="auto">
            <a:xfrm>
              <a:off x="7644257" y="3375737"/>
              <a:ext cx="41784" cy="174338"/>
            </a:xfrm>
            <a:custGeom>
              <a:avLst/>
              <a:gdLst>
                <a:gd name="T0" fmla="*/ 29 w 29"/>
                <a:gd name="T1" fmla="*/ 0 h 121"/>
                <a:gd name="T2" fmla="*/ 0 w 29"/>
                <a:gd name="T3" fmla="*/ 17 h 121"/>
                <a:gd name="T4" fmla="*/ 0 w 29"/>
                <a:gd name="T5" fmla="*/ 121 h 121"/>
                <a:gd name="T6" fmla="*/ 29 w 29"/>
                <a:gd name="T7" fmla="*/ 104 h 121"/>
                <a:gd name="T8" fmla="*/ 29 w 29"/>
                <a:gd name="T9" fmla="*/ 0 h 121"/>
              </a:gdLst>
              <a:ahLst/>
              <a:cxnLst>
                <a:cxn ang="0">
                  <a:pos x="T0" y="T1"/>
                </a:cxn>
                <a:cxn ang="0">
                  <a:pos x="T2" y="T3"/>
                </a:cxn>
                <a:cxn ang="0">
                  <a:pos x="T4" y="T5"/>
                </a:cxn>
                <a:cxn ang="0">
                  <a:pos x="T6" y="T7"/>
                </a:cxn>
                <a:cxn ang="0">
                  <a:pos x="T8" y="T9"/>
                </a:cxn>
              </a:cxnLst>
              <a:rect l="0" t="0" r="r" b="b"/>
              <a:pathLst>
                <a:path w="29" h="121">
                  <a:moveTo>
                    <a:pt x="29" y="0"/>
                  </a:moveTo>
                  <a:lnTo>
                    <a:pt x="0" y="17"/>
                  </a:lnTo>
                  <a:lnTo>
                    <a:pt x="0" y="121"/>
                  </a:lnTo>
                  <a:lnTo>
                    <a:pt x="29" y="104"/>
                  </a:lnTo>
                  <a:lnTo>
                    <a:pt x="29"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1" name="ïṧlîḋé"/>
            <p:cNvSpPr/>
            <p:nvPr/>
          </p:nvSpPr>
          <p:spPr bwMode="auto">
            <a:xfrm>
              <a:off x="7644257" y="3375737"/>
              <a:ext cx="41784" cy="174338"/>
            </a:xfrm>
            <a:custGeom>
              <a:avLst/>
              <a:gdLst>
                <a:gd name="T0" fmla="*/ 29 w 29"/>
                <a:gd name="T1" fmla="*/ 0 h 121"/>
                <a:gd name="T2" fmla="*/ 0 w 29"/>
                <a:gd name="T3" fmla="*/ 17 h 121"/>
                <a:gd name="T4" fmla="*/ 0 w 29"/>
                <a:gd name="T5" fmla="*/ 121 h 121"/>
                <a:gd name="T6" fmla="*/ 29 w 29"/>
                <a:gd name="T7" fmla="*/ 104 h 121"/>
                <a:gd name="T8" fmla="*/ 29 w 29"/>
                <a:gd name="T9" fmla="*/ 0 h 121"/>
              </a:gdLst>
              <a:ahLst/>
              <a:cxnLst>
                <a:cxn ang="0">
                  <a:pos x="T0" y="T1"/>
                </a:cxn>
                <a:cxn ang="0">
                  <a:pos x="T2" y="T3"/>
                </a:cxn>
                <a:cxn ang="0">
                  <a:pos x="T4" y="T5"/>
                </a:cxn>
                <a:cxn ang="0">
                  <a:pos x="T6" y="T7"/>
                </a:cxn>
                <a:cxn ang="0">
                  <a:pos x="T8" y="T9"/>
                </a:cxn>
              </a:cxnLst>
              <a:rect l="0" t="0" r="r" b="b"/>
              <a:pathLst>
                <a:path w="29" h="121">
                  <a:moveTo>
                    <a:pt x="29" y="0"/>
                  </a:moveTo>
                  <a:lnTo>
                    <a:pt x="0" y="17"/>
                  </a:lnTo>
                  <a:lnTo>
                    <a:pt x="0" y="121"/>
                  </a:lnTo>
                  <a:lnTo>
                    <a:pt x="29" y="104"/>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2" name="íṣļîḍè"/>
            <p:cNvSpPr/>
            <p:nvPr/>
          </p:nvSpPr>
          <p:spPr bwMode="auto">
            <a:xfrm>
              <a:off x="7686041" y="3375737"/>
              <a:ext cx="14408"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53" name="ïṣḷiḑe"/>
            <p:cNvSpPr/>
            <p:nvPr/>
          </p:nvSpPr>
          <p:spPr bwMode="auto">
            <a:xfrm>
              <a:off x="7644257" y="3603385"/>
              <a:ext cx="41784" cy="174338"/>
            </a:xfrm>
            <a:custGeom>
              <a:avLst/>
              <a:gdLst>
                <a:gd name="T0" fmla="*/ 29 w 29"/>
                <a:gd name="T1" fmla="*/ 0 h 121"/>
                <a:gd name="T2" fmla="*/ 0 w 29"/>
                <a:gd name="T3" fmla="*/ 17 h 121"/>
                <a:gd name="T4" fmla="*/ 0 w 29"/>
                <a:gd name="T5" fmla="*/ 121 h 121"/>
                <a:gd name="T6" fmla="*/ 29 w 29"/>
                <a:gd name="T7" fmla="*/ 104 h 121"/>
                <a:gd name="T8" fmla="*/ 29 w 29"/>
                <a:gd name="T9" fmla="*/ 0 h 121"/>
              </a:gdLst>
              <a:ahLst/>
              <a:cxnLst>
                <a:cxn ang="0">
                  <a:pos x="T0" y="T1"/>
                </a:cxn>
                <a:cxn ang="0">
                  <a:pos x="T2" y="T3"/>
                </a:cxn>
                <a:cxn ang="0">
                  <a:pos x="T4" y="T5"/>
                </a:cxn>
                <a:cxn ang="0">
                  <a:pos x="T6" y="T7"/>
                </a:cxn>
                <a:cxn ang="0">
                  <a:pos x="T8" y="T9"/>
                </a:cxn>
              </a:cxnLst>
              <a:rect l="0" t="0" r="r" b="b"/>
              <a:pathLst>
                <a:path w="29" h="121">
                  <a:moveTo>
                    <a:pt x="29" y="0"/>
                  </a:moveTo>
                  <a:lnTo>
                    <a:pt x="0" y="17"/>
                  </a:lnTo>
                  <a:lnTo>
                    <a:pt x="0" y="121"/>
                  </a:lnTo>
                  <a:lnTo>
                    <a:pt x="29" y="104"/>
                  </a:lnTo>
                  <a:lnTo>
                    <a:pt x="29"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4" name="iṣļïḍê"/>
            <p:cNvSpPr/>
            <p:nvPr/>
          </p:nvSpPr>
          <p:spPr bwMode="auto">
            <a:xfrm>
              <a:off x="7644257" y="3603385"/>
              <a:ext cx="41784" cy="174338"/>
            </a:xfrm>
            <a:custGeom>
              <a:avLst/>
              <a:gdLst>
                <a:gd name="T0" fmla="*/ 29 w 29"/>
                <a:gd name="T1" fmla="*/ 0 h 121"/>
                <a:gd name="T2" fmla="*/ 0 w 29"/>
                <a:gd name="T3" fmla="*/ 17 h 121"/>
                <a:gd name="T4" fmla="*/ 0 w 29"/>
                <a:gd name="T5" fmla="*/ 121 h 121"/>
                <a:gd name="T6" fmla="*/ 29 w 29"/>
                <a:gd name="T7" fmla="*/ 104 h 121"/>
                <a:gd name="T8" fmla="*/ 29 w 29"/>
                <a:gd name="T9" fmla="*/ 0 h 121"/>
              </a:gdLst>
              <a:ahLst/>
              <a:cxnLst>
                <a:cxn ang="0">
                  <a:pos x="T0" y="T1"/>
                </a:cxn>
                <a:cxn ang="0">
                  <a:pos x="T2" y="T3"/>
                </a:cxn>
                <a:cxn ang="0">
                  <a:pos x="T4" y="T5"/>
                </a:cxn>
                <a:cxn ang="0">
                  <a:pos x="T6" y="T7"/>
                </a:cxn>
                <a:cxn ang="0">
                  <a:pos x="T8" y="T9"/>
                </a:cxn>
              </a:cxnLst>
              <a:rect l="0" t="0" r="r" b="b"/>
              <a:pathLst>
                <a:path w="29" h="121">
                  <a:moveTo>
                    <a:pt x="29" y="0"/>
                  </a:moveTo>
                  <a:lnTo>
                    <a:pt x="0" y="17"/>
                  </a:lnTo>
                  <a:lnTo>
                    <a:pt x="0" y="121"/>
                  </a:lnTo>
                  <a:lnTo>
                    <a:pt x="29" y="104"/>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5" name="í$ḻîḋê"/>
            <p:cNvSpPr/>
            <p:nvPr/>
          </p:nvSpPr>
          <p:spPr bwMode="auto">
            <a:xfrm>
              <a:off x="7686041" y="3603385"/>
              <a:ext cx="14408"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56" name="îsļídè"/>
            <p:cNvSpPr/>
            <p:nvPr/>
          </p:nvSpPr>
          <p:spPr bwMode="auto">
            <a:xfrm>
              <a:off x="7644257" y="3831033"/>
              <a:ext cx="41784" cy="174338"/>
            </a:xfrm>
            <a:custGeom>
              <a:avLst/>
              <a:gdLst>
                <a:gd name="T0" fmla="*/ 29 w 29"/>
                <a:gd name="T1" fmla="*/ 0 h 121"/>
                <a:gd name="T2" fmla="*/ 0 w 29"/>
                <a:gd name="T3" fmla="*/ 17 h 121"/>
                <a:gd name="T4" fmla="*/ 0 w 29"/>
                <a:gd name="T5" fmla="*/ 121 h 121"/>
                <a:gd name="T6" fmla="*/ 29 w 29"/>
                <a:gd name="T7" fmla="*/ 104 h 121"/>
                <a:gd name="T8" fmla="*/ 29 w 29"/>
                <a:gd name="T9" fmla="*/ 0 h 121"/>
              </a:gdLst>
              <a:ahLst/>
              <a:cxnLst>
                <a:cxn ang="0">
                  <a:pos x="T0" y="T1"/>
                </a:cxn>
                <a:cxn ang="0">
                  <a:pos x="T2" y="T3"/>
                </a:cxn>
                <a:cxn ang="0">
                  <a:pos x="T4" y="T5"/>
                </a:cxn>
                <a:cxn ang="0">
                  <a:pos x="T6" y="T7"/>
                </a:cxn>
                <a:cxn ang="0">
                  <a:pos x="T8" y="T9"/>
                </a:cxn>
              </a:cxnLst>
              <a:rect l="0" t="0" r="r" b="b"/>
              <a:pathLst>
                <a:path w="29" h="121">
                  <a:moveTo>
                    <a:pt x="29" y="0"/>
                  </a:moveTo>
                  <a:lnTo>
                    <a:pt x="0" y="17"/>
                  </a:lnTo>
                  <a:lnTo>
                    <a:pt x="0" y="121"/>
                  </a:lnTo>
                  <a:lnTo>
                    <a:pt x="29" y="104"/>
                  </a:lnTo>
                  <a:lnTo>
                    <a:pt x="29"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7" name="îṡ1ïḍê"/>
            <p:cNvSpPr/>
            <p:nvPr/>
          </p:nvSpPr>
          <p:spPr bwMode="auto">
            <a:xfrm>
              <a:off x="7644257" y="3831033"/>
              <a:ext cx="41784" cy="174338"/>
            </a:xfrm>
            <a:custGeom>
              <a:avLst/>
              <a:gdLst>
                <a:gd name="T0" fmla="*/ 29 w 29"/>
                <a:gd name="T1" fmla="*/ 0 h 121"/>
                <a:gd name="T2" fmla="*/ 0 w 29"/>
                <a:gd name="T3" fmla="*/ 17 h 121"/>
                <a:gd name="T4" fmla="*/ 0 w 29"/>
                <a:gd name="T5" fmla="*/ 121 h 121"/>
                <a:gd name="T6" fmla="*/ 29 w 29"/>
                <a:gd name="T7" fmla="*/ 104 h 121"/>
                <a:gd name="T8" fmla="*/ 29 w 29"/>
                <a:gd name="T9" fmla="*/ 0 h 121"/>
              </a:gdLst>
              <a:ahLst/>
              <a:cxnLst>
                <a:cxn ang="0">
                  <a:pos x="T0" y="T1"/>
                </a:cxn>
                <a:cxn ang="0">
                  <a:pos x="T2" y="T3"/>
                </a:cxn>
                <a:cxn ang="0">
                  <a:pos x="T4" y="T5"/>
                </a:cxn>
                <a:cxn ang="0">
                  <a:pos x="T6" y="T7"/>
                </a:cxn>
                <a:cxn ang="0">
                  <a:pos x="T8" y="T9"/>
                </a:cxn>
              </a:cxnLst>
              <a:rect l="0" t="0" r="r" b="b"/>
              <a:pathLst>
                <a:path w="29" h="121">
                  <a:moveTo>
                    <a:pt x="29" y="0"/>
                  </a:moveTo>
                  <a:lnTo>
                    <a:pt x="0" y="17"/>
                  </a:lnTo>
                  <a:lnTo>
                    <a:pt x="0" y="121"/>
                  </a:lnTo>
                  <a:lnTo>
                    <a:pt x="29" y="104"/>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8" name="íṥļîḓé"/>
            <p:cNvSpPr/>
            <p:nvPr/>
          </p:nvSpPr>
          <p:spPr bwMode="auto">
            <a:xfrm>
              <a:off x="7686041" y="3831033"/>
              <a:ext cx="14408"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59" name="iṡḻídé"/>
            <p:cNvSpPr/>
            <p:nvPr/>
          </p:nvSpPr>
          <p:spPr bwMode="auto">
            <a:xfrm>
              <a:off x="7763844" y="3089015"/>
              <a:ext cx="41784" cy="177220"/>
            </a:xfrm>
            <a:custGeom>
              <a:avLst/>
              <a:gdLst>
                <a:gd name="T0" fmla="*/ 29 w 29"/>
                <a:gd name="T1" fmla="*/ 0 h 123"/>
                <a:gd name="T2" fmla="*/ 0 w 29"/>
                <a:gd name="T3" fmla="*/ 19 h 123"/>
                <a:gd name="T4" fmla="*/ 0 w 29"/>
                <a:gd name="T5" fmla="*/ 123 h 123"/>
                <a:gd name="T6" fmla="*/ 29 w 29"/>
                <a:gd name="T7" fmla="*/ 106 h 123"/>
                <a:gd name="T8" fmla="*/ 29 w 29"/>
                <a:gd name="T9" fmla="*/ 0 h 123"/>
              </a:gdLst>
              <a:ahLst/>
              <a:cxnLst>
                <a:cxn ang="0">
                  <a:pos x="T0" y="T1"/>
                </a:cxn>
                <a:cxn ang="0">
                  <a:pos x="T2" y="T3"/>
                </a:cxn>
                <a:cxn ang="0">
                  <a:pos x="T4" y="T5"/>
                </a:cxn>
                <a:cxn ang="0">
                  <a:pos x="T6" y="T7"/>
                </a:cxn>
                <a:cxn ang="0">
                  <a:pos x="T8" y="T9"/>
                </a:cxn>
              </a:cxnLst>
              <a:rect l="0" t="0" r="r" b="b"/>
              <a:pathLst>
                <a:path w="29" h="123">
                  <a:moveTo>
                    <a:pt x="29" y="0"/>
                  </a:moveTo>
                  <a:lnTo>
                    <a:pt x="0" y="19"/>
                  </a:lnTo>
                  <a:lnTo>
                    <a:pt x="0" y="123"/>
                  </a:lnTo>
                  <a:lnTo>
                    <a:pt x="29" y="106"/>
                  </a:lnTo>
                  <a:lnTo>
                    <a:pt x="29"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0" name="îšľíḋe"/>
            <p:cNvSpPr/>
            <p:nvPr/>
          </p:nvSpPr>
          <p:spPr bwMode="auto">
            <a:xfrm>
              <a:off x="7763844" y="3089015"/>
              <a:ext cx="41784" cy="177220"/>
            </a:xfrm>
            <a:custGeom>
              <a:avLst/>
              <a:gdLst>
                <a:gd name="T0" fmla="*/ 29 w 29"/>
                <a:gd name="T1" fmla="*/ 0 h 123"/>
                <a:gd name="T2" fmla="*/ 0 w 29"/>
                <a:gd name="T3" fmla="*/ 19 h 123"/>
                <a:gd name="T4" fmla="*/ 0 w 29"/>
                <a:gd name="T5" fmla="*/ 123 h 123"/>
                <a:gd name="T6" fmla="*/ 29 w 29"/>
                <a:gd name="T7" fmla="*/ 106 h 123"/>
                <a:gd name="T8" fmla="*/ 29 w 29"/>
                <a:gd name="T9" fmla="*/ 0 h 123"/>
              </a:gdLst>
              <a:ahLst/>
              <a:cxnLst>
                <a:cxn ang="0">
                  <a:pos x="T0" y="T1"/>
                </a:cxn>
                <a:cxn ang="0">
                  <a:pos x="T2" y="T3"/>
                </a:cxn>
                <a:cxn ang="0">
                  <a:pos x="T4" y="T5"/>
                </a:cxn>
                <a:cxn ang="0">
                  <a:pos x="T6" y="T7"/>
                </a:cxn>
                <a:cxn ang="0">
                  <a:pos x="T8" y="T9"/>
                </a:cxn>
              </a:cxnLst>
              <a:rect l="0" t="0" r="r" b="b"/>
              <a:pathLst>
                <a:path w="29" h="123">
                  <a:moveTo>
                    <a:pt x="29" y="0"/>
                  </a:moveTo>
                  <a:lnTo>
                    <a:pt x="0" y="19"/>
                  </a:lnTo>
                  <a:lnTo>
                    <a:pt x="0" y="123"/>
                  </a:lnTo>
                  <a:lnTo>
                    <a:pt x="29" y="106"/>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1" name="ïŝľîdè"/>
            <p:cNvSpPr/>
            <p:nvPr/>
          </p:nvSpPr>
          <p:spPr bwMode="auto">
            <a:xfrm>
              <a:off x="7805628" y="3091896"/>
              <a:ext cx="15850"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62" name="ïṥļíḑe"/>
            <p:cNvSpPr/>
            <p:nvPr/>
          </p:nvSpPr>
          <p:spPr bwMode="auto">
            <a:xfrm>
              <a:off x="7763844" y="3308018"/>
              <a:ext cx="41784" cy="175779"/>
            </a:xfrm>
            <a:custGeom>
              <a:avLst/>
              <a:gdLst>
                <a:gd name="T0" fmla="*/ 29 w 29"/>
                <a:gd name="T1" fmla="*/ 0 h 122"/>
                <a:gd name="T2" fmla="*/ 0 w 29"/>
                <a:gd name="T3" fmla="*/ 16 h 122"/>
                <a:gd name="T4" fmla="*/ 0 w 29"/>
                <a:gd name="T5" fmla="*/ 122 h 122"/>
                <a:gd name="T6" fmla="*/ 29 w 29"/>
                <a:gd name="T7" fmla="*/ 106 h 122"/>
                <a:gd name="T8" fmla="*/ 29 w 29"/>
                <a:gd name="T9" fmla="*/ 0 h 122"/>
              </a:gdLst>
              <a:ahLst/>
              <a:cxnLst>
                <a:cxn ang="0">
                  <a:pos x="T0" y="T1"/>
                </a:cxn>
                <a:cxn ang="0">
                  <a:pos x="T2" y="T3"/>
                </a:cxn>
                <a:cxn ang="0">
                  <a:pos x="T4" y="T5"/>
                </a:cxn>
                <a:cxn ang="0">
                  <a:pos x="T6" y="T7"/>
                </a:cxn>
                <a:cxn ang="0">
                  <a:pos x="T8" y="T9"/>
                </a:cxn>
              </a:cxnLst>
              <a:rect l="0" t="0" r="r" b="b"/>
              <a:pathLst>
                <a:path w="29" h="122">
                  <a:moveTo>
                    <a:pt x="29" y="0"/>
                  </a:moveTo>
                  <a:lnTo>
                    <a:pt x="0" y="16"/>
                  </a:lnTo>
                  <a:lnTo>
                    <a:pt x="0" y="122"/>
                  </a:lnTo>
                  <a:lnTo>
                    <a:pt x="29" y="106"/>
                  </a:lnTo>
                  <a:lnTo>
                    <a:pt x="29"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3" name="iṡlîḑê"/>
            <p:cNvSpPr/>
            <p:nvPr/>
          </p:nvSpPr>
          <p:spPr bwMode="auto">
            <a:xfrm>
              <a:off x="7763844" y="3308018"/>
              <a:ext cx="41784" cy="175779"/>
            </a:xfrm>
            <a:custGeom>
              <a:avLst/>
              <a:gdLst>
                <a:gd name="T0" fmla="*/ 29 w 29"/>
                <a:gd name="T1" fmla="*/ 0 h 122"/>
                <a:gd name="T2" fmla="*/ 0 w 29"/>
                <a:gd name="T3" fmla="*/ 16 h 122"/>
                <a:gd name="T4" fmla="*/ 0 w 29"/>
                <a:gd name="T5" fmla="*/ 122 h 122"/>
                <a:gd name="T6" fmla="*/ 29 w 29"/>
                <a:gd name="T7" fmla="*/ 106 h 122"/>
                <a:gd name="T8" fmla="*/ 29 w 29"/>
                <a:gd name="T9" fmla="*/ 0 h 122"/>
              </a:gdLst>
              <a:ahLst/>
              <a:cxnLst>
                <a:cxn ang="0">
                  <a:pos x="T0" y="T1"/>
                </a:cxn>
                <a:cxn ang="0">
                  <a:pos x="T2" y="T3"/>
                </a:cxn>
                <a:cxn ang="0">
                  <a:pos x="T4" y="T5"/>
                </a:cxn>
                <a:cxn ang="0">
                  <a:pos x="T6" y="T7"/>
                </a:cxn>
                <a:cxn ang="0">
                  <a:pos x="T8" y="T9"/>
                </a:cxn>
              </a:cxnLst>
              <a:rect l="0" t="0" r="r" b="b"/>
              <a:pathLst>
                <a:path w="29" h="122">
                  <a:moveTo>
                    <a:pt x="29" y="0"/>
                  </a:moveTo>
                  <a:lnTo>
                    <a:pt x="0" y="16"/>
                  </a:lnTo>
                  <a:lnTo>
                    <a:pt x="0" y="122"/>
                  </a:lnTo>
                  <a:lnTo>
                    <a:pt x="29" y="106"/>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4" name="iṧļíḑê"/>
            <p:cNvSpPr/>
            <p:nvPr/>
          </p:nvSpPr>
          <p:spPr bwMode="auto">
            <a:xfrm>
              <a:off x="7805628" y="3308018"/>
              <a:ext cx="15850" cy="152725"/>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65" name="i$1iḓe"/>
            <p:cNvSpPr/>
            <p:nvPr/>
          </p:nvSpPr>
          <p:spPr bwMode="auto">
            <a:xfrm>
              <a:off x="7763844" y="3538547"/>
              <a:ext cx="41784" cy="172897"/>
            </a:xfrm>
            <a:custGeom>
              <a:avLst/>
              <a:gdLst>
                <a:gd name="T0" fmla="*/ 29 w 29"/>
                <a:gd name="T1" fmla="*/ 0 h 120"/>
                <a:gd name="T2" fmla="*/ 0 w 29"/>
                <a:gd name="T3" fmla="*/ 16 h 120"/>
                <a:gd name="T4" fmla="*/ 0 w 29"/>
                <a:gd name="T5" fmla="*/ 120 h 120"/>
                <a:gd name="T6" fmla="*/ 29 w 29"/>
                <a:gd name="T7" fmla="*/ 103 h 120"/>
                <a:gd name="T8" fmla="*/ 29 w 29"/>
                <a:gd name="T9" fmla="*/ 0 h 120"/>
              </a:gdLst>
              <a:ahLst/>
              <a:cxnLst>
                <a:cxn ang="0">
                  <a:pos x="T0" y="T1"/>
                </a:cxn>
                <a:cxn ang="0">
                  <a:pos x="T2" y="T3"/>
                </a:cxn>
                <a:cxn ang="0">
                  <a:pos x="T4" y="T5"/>
                </a:cxn>
                <a:cxn ang="0">
                  <a:pos x="T6" y="T7"/>
                </a:cxn>
                <a:cxn ang="0">
                  <a:pos x="T8" y="T9"/>
                </a:cxn>
              </a:cxnLst>
              <a:rect l="0" t="0" r="r" b="b"/>
              <a:pathLst>
                <a:path w="29" h="120">
                  <a:moveTo>
                    <a:pt x="29" y="0"/>
                  </a:moveTo>
                  <a:lnTo>
                    <a:pt x="0" y="16"/>
                  </a:lnTo>
                  <a:lnTo>
                    <a:pt x="0" y="120"/>
                  </a:lnTo>
                  <a:lnTo>
                    <a:pt x="29" y="103"/>
                  </a:lnTo>
                  <a:lnTo>
                    <a:pt x="29"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6" name="ï$1idé"/>
            <p:cNvSpPr/>
            <p:nvPr/>
          </p:nvSpPr>
          <p:spPr bwMode="auto">
            <a:xfrm>
              <a:off x="7763844" y="3538547"/>
              <a:ext cx="41784" cy="172897"/>
            </a:xfrm>
            <a:custGeom>
              <a:avLst/>
              <a:gdLst>
                <a:gd name="T0" fmla="*/ 29 w 29"/>
                <a:gd name="T1" fmla="*/ 0 h 120"/>
                <a:gd name="T2" fmla="*/ 0 w 29"/>
                <a:gd name="T3" fmla="*/ 16 h 120"/>
                <a:gd name="T4" fmla="*/ 0 w 29"/>
                <a:gd name="T5" fmla="*/ 120 h 120"/>
                <a:gd name="T6" fmla="*/ 29 w 29"/>
                <a:gd name="T7" fmla="*/ 103 h 120"/>
                <a:gd name="T8" fmla="*/ 29 w 29"/>
                <a:gd name="T9" fmla="*/ 0 h 120"/>
              </a:gdLst>
              <a:ahLst/>
              <a:cxnLst>
                <a:cxn ang="0">
                  <a:pos x="T0" y="T1"/>
                </a:cxn>
                <a:cxn ang="0">
                  <a:pos x="T2" y="T3"/>
                </a:cxn>
                <a:cxn ang="0">
                  <a:pos x="T4" y="T5"/>
                </a:cxn>
                <a:cxn ang="0">
                  <a:pos x="T6" y="T7"/>
                </a:cxn>
                <a:cxn ang="0">
                  <a:pos x="T8" y="T9"/>
                </a:cxn>
              </a:cxnLst>
              <a:rect l="0" t="0" r="r" b="b"/>
              <a:pathLst>
                <a:path w="29" h="120">
                  <a:moveTo>
                    <a:pt x="29" y="0"/>
                  </a:moveTo>
                  <a:lnTo>
                    <a:pt x="0" y="16"/>
                  </a:lnTo>
                  <a:lnTo>
                    <a:pt x="0" y="120"/>
                  </a:lnTo>
                  <a:lnTo>
                    <a:pt x="29" y="103"/>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7" name="îṧļíḓe"/>
            <p:cNvSpPr/>
            <p:nvPr/>
          </p:nvSpPr>
          <p:spPr bwMode="auto">
            <a:xfrm>
              <a:off x="7805628" y="3538547"/>
              <a:ext cx="15850" cy="14840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68" name="iṥḷîḍé"/>
            <p:cNvSpPr/>
            <p:nvPr/>
          </p:nvSpPr>
          <p:spPr bwMode="auto">
            <a:xfrm>
              <a:off x="7763844" y="3764756"/>
              <a:ext cx="41784" cy="174338"/>
            </a:xfrm>
            <a:custGeom>
              <a:avLst/>
              <a:gdLst>
                <a:gd name="T0" fmla="*/ 29 w 29"/>
                <a:gd name="T1" fmla="*/ 0 h 121"/>
                <a:gd name="T2" fmla="*/ 0 w 29"/>
                <a:gd name="T3" fmla="*/ 17 h 121"/>
                <a:gd name="T4" fmla="*/ 0 w 29"/>
                <a:gd name="T5" fmla="*/ 121 h 121"/>
                <a:gd name="T6" fmla="*/ 29 w 29"/>
                <a:gd name="T7" fmla="*/ 104 h 121"/>
                <a:gd name="T8" fmla="*/ 29 w 29"/>
                <a:gd name="T9" fmla="*/ 0 h 121"/>
              </a:gdLst>
              <a:ahLst/>
              <a:cxnLst>
                <a:cxn ang="0">
                  <a:pos x="T0" y="T1"/>
                </a:cxn>
                <a:cxn ang="0">
                  <a:pos x="T2" y="T3"/>
                </a:cxn>
                <a:cxn ang="0">
                  <a:pos x="T4" y="T5"/>
                </a:cxn>
                <a:cxn ang="0">
                  <a:pos x="T6" y="T7"/>
                </a:cxn>
                <a:cxn ang="0">
                  <a:pos x="T8" y="T9"/>
                </a:cxn>
              </a:cxnLst>
              <a:rect l="0" t="0" r="r" b="b"/>
              <a:pathLst>
                <a:path w="29" h="121">
                  <a:moveTo>
                    <a:pt x="29" y="0"/>
                  </a:moveTo>
                  <a:lnTo>
                    <a:pt x="0" y="17"/>
                  </a:lnTo>
                  <a:lnTo>
                    <a:pt x="0" y="121"/>
                  </a:lnTo>
                  <a:lnTo>
                    <a:pt x="29" y="104"/>
                  </a:lnTo>
                  <a:lnTo>
                    <a:pt x="29"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9" name="íṧľîdé"/>
            <p:cNvSpPr/>
            <p:nvPr/>
          </p:nvSpPr>
          <p:spPr bwMode="auto">
            <a:xfrm>
              <a:off x="7763844" y="3764756"/>
              <a:ext cx="41784" cy="174338"/>
            </a:xfrm>
            <a:custGeom>
              <a:avLst/>
              <a:gdLst>
                <a:gd name="T0" fmla="*/ 29 w 29"/>
                <a:gd name="T1" fmla="*/ 0 h 121"/>
                <a:gd name="T2" fmla="*/ 0 w 29"/>
                <a:gd name="T3" fmla="*/ 17 h 121"/>
                <a:gd name="T4" fmla="*/ 0 w 29"/>
                <a:gd name="T5" fmla="*/ 121 h 121"/>
                <a:gd name="T6" fmla="*/ 29 w 29"/>
                <a:gd name="T7" fmla="*/ 104 h 121"/>
                <a:gd name="T8" fmla="*/ 29 w 29"/>
                <a:gd name="T9" fmla="*/ 0 h 121"/>
              </a:gdLst>
              <a:ahLst/>
              <a:cxnLst>
                <a:cxn ang="0">
                  <a:pos x="T0" y="T1"/>
                </a:cxn>
                <a:cxn ang="0">
                  <a:pos x="T2" y="T3"/>
                </a:cxn>
                <a:cxn ang="0">
                  <a:pos x="T4" y="T5"/>
                </a:cxn>
                <a:cxn ang="0">
                  <a:pos x="T6" y="T7"/>
                </a:cxn>
                <a:cxn ang="0">
                  <a:pos x="T8" y="T9"/>
                </a:cxn>
              </a:cxnLst>
              <a:rect l="0" t="0" r="r" b="b"/>
              <a:pathLst>
                <a:path w="29" h="121">
                  <a:moveTo>
                    <a:pt x="29" y="0"/>
                  </a:moveTo>
                  <a:lnTo>
                    <a:pt x="0" y="17"/>
                  </a:lnTo>
                  <a:lnTo>
                    <a:pt x="0" y="121"/>
                  </a:lnTo>
                  <a:lnTo>
                    <a:pt x="29" y="104"/>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0" name="íṥlíḍê"/>
            <p:cNvSpPr/>
            <p:nvPr/>
          </p:nvSpPr>
          <p:spPr bwMode="auto">
            <a:xfrm>
              <a:off x="7805628" y="3764756"/>
              <a:ext cx="15850"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71" name="išḷíḑè"/>
            <p:cNvSpPr/>
            <p:nvPr/>
          </p:nvSpPr>
          <p:spPr bwMode="auto">
            <a:xfrm>
              <a:off x="7644257" y="4055799"/>
              <a:ext cx="41784" cy="172897"/>
            </a:xfrm>
            <a:custGeom>
              <a:avLst/>
              <a:gdLst>
                <a:gd name="T0" fmla="*/ 29 w 29"/>
                <a:gd name="T1" fmla="*/ 0 h 120"/>
                <a:gd name="T2" fmla="*/ 0 w 29"/>
                <a:gd name="T3" fmla="*/ 16 h 120"/>
                <a:gd name="T4" fmla="*/ 0 w 29"/>
                <a:gd name="T5" fmla="*/ 120 h 120"/>
                <a:gd name="T6" fmla="*/ 29 w 29"/>
                <a:gd name="T7" fmla="*/ 104 h 120"/>
                <a:gd name="T8" fmla="*/ 29 w 29"/>
                <a:gd name="T9" fmla="*/ 0 h 120"/>
              </a:gdLst>
              <a:ahLst/>
              <a:cxnLst>
                <a:cxn ang="0">
                  <a:pos x="T0" y="T1"/>
                </a:cxn>
                <a:cxn ang="0">
                  <a:pos x="T2" y="T3"/>
                </a:cxn>
                <a:cxn ang="0">
                  <a:pos x="T4" y="T5"/>
                </a:cxn>
                <a:cxn ang="0">
                  <a:pos x="T6" y="T7"/>
                </a:cxn>
                <a:cxn ang="0">
                  <a:pos x="T8" y="T9"/>
                </a:cxn>
              </a:cxnLst>
              <a:rect l="0" t="0" r="r" b="b"/>
              <a:pathLst>
                <a:path w="29" h="120">
                  <a:moveTo>
                    <a:pt x="29" y="0"/>
                  </a:moveTo>
                  <a:lnTo>
                    <a:pt x="0" y="16"/>
                  </a:lnTo>
                  <a:lnTo>
                    <a:pt x="0" y="120"/>
                  </a:lnTo>
                  <a:lnTo>
                    <a:pt x="29" y="104"/>
                  </a:lnTo>
                  <a:lnTo>
                    <a:pt x="29"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2" name="iSľîḋé"/>
            <p:cNvSpPr/>
            <p:nvPr/>
          </p:nvSpPr>
          <p:spPr bwMode="auto">
            <a:xfrm>
              <a:off x="7644257" y="4055799"/>
              <a:ext cx="41784" cy="172897"/>
            </a:xfrm>
            <a:custGeom>
              <a:avLst/>
              <a:gdLst>
                <a:gd name="T0" fmla="*/ 29 w 29"/>
                <a:gd name="T1" fmla="*/ 0 h 120"/>
                <a:gd name="T2" fmla="*/ 0 w 29"/>
                <a:gd name="T3" fmla="*/ 16 h 120"/>
                <a:gd name="T4" fmla="*/ 0 w 29"/>
                <a:gd name="T5" fmla="*/ 120 h 120"/>
                <a:gd name="T6" fmla="*/ 29 w 29"/>
                <a:gd name="T7" fmla="*/ 104 h 120"/>
                <a:gd name="T8" fmla="*/ 29 w 29"/>
                <a:gd name="T9" fmla="*/ 0 h 120"/>
              </a:gdLst>
              <a:ahLst/>
              <a:cxnLst>
                <a:cxn ang="0">
                  <a:pos x="T0" y="T1"/>
                </a:cxn>
                <a:cxn ang="0">
                  <a:pos x="T2" y="T3"/>
                </a:cxn>
                <a:cxn ang="0">
                  <a:pos x="T4" y="T5"/>
                </a:cxn>
                <a:cxn ang="0">
                  <a:pos x="T6" y="T7"/>
                </a:cxn>
                <a:cxn ang="0">
                  <a:pos x="T8" y="T9"/>
                </a:cxn>
              </a:cxnLst>
              <a:rect l="0" t="0" r="r" b="b"/>
              <a:pathLst>
                <a:path w="29" h="120">
                  <a:moveTo>
                    <a:pt x="29" y="0"/>
                  </a:moveTo>
                  <a:lnTo>
                    <a:pt x="0" y="16"/>
                  </a:lnTo>
                  <a:lnTo>
                    <a:pt x="0" y="120"/>
                  </a:lnTo>
                  <a:lnTo>
                    <a:pt x="29" y="104"/>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3" name="íš1íḋe"/>
            <p:cNvSpPr/>
            <p:nvPr/>
          </p:nvSpPr>
          <p:spPr bwMode="auto">
            <a:xfrm>
              <a:off x="7686041" y="4055799"/>
              <a:ext cx="14408"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74" name="iṡḷíḓê"/>
            <p:cNvSpPr/>
            <p:nvPr/>
          </p:nvSpPr>
          <p:spPr bwMode="auto">
            <a:xfrm>
              <a:off x="7763844" y="3986640"/>
              <a:ext cx="41784" cy="172897"/>
            </a:xfrm>
            <a:custGeom>
              <a:avLst/>
              <a:gdLst>
                <a:gd name="T0" fmla="*/ 29 w 29"/>
                <a:gd name="T1" fmla="*/ 0 h 120"/>
                <a:gd name="T2" fmla="*/ 0 w 29"/>
                <a:gd name="T3" fmla="*/ 17 h 120"/>
                <a:gd name="T4" fmla="*/ 0 w 29"/>
                <a:gd name="T5" fmla="*/ 120 h 120"/>
                <a:gd name="T6" fmla="*/ 29 w 29"/>
                <a:gd name="T7" fmla="*/ 104 h 120"/>
                <a:gd name="T8" fmla="*/ 29 w 29"/>
                <a:gd name="T9" fmla="*/ 0 h 120"/>
              </a:gdLst>
              <a:ahLst/>
              <a:cxnLst>
                <a:cxn ang="0">
                  <a:pos x="T0" y="T1"/>
                </a:cxn>
                <a:cxn ang="0">
                  <a:pos x="T2" y="T3"/>
                </a:cxn>
                <a:cxn ang="0">
                  <a:pos x="T4" y="T5"/>
                </a:cxn>
                <a:cxn ang="0">
                  <a:pos x="T6" y="T7"/>
                </a:cxn>
                <a:cxn ang="0">
                  <a:pos x="T8" y="T9"/>
                </a:cxn>
              </a:cxnLst>
              <a:rect l="0" t="0" r="r" b="b"/>
              <a:pathLst>
                <a:path w="29" h="120">
                  <a:moveTo>
                    <a:pt x="29" y="0"/>
                  </a:moveTo>
                  <a:lnTo>
                    <a:pt x="0" y="17"/>
                  </a:lnTo>
                  <a:lnTo>
                    <a:pt x="0" y="120"/>
                  </a:lnTo>
                  <a:lnTo>
                    <a:pt x="29" y="104"/>
                  </a:lnTo>
                  <a:lnTo>
                    <a:pt x="29"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5" name="ï$1îḑè"/>
            <p:cNvSpPr/>
            <p:nvPr/>
          </p:nvSpPr>
          <p:spPr bwMode="auto">
            <a:xfrm>
              <a:off x="7763844" y="3986640"/>
              <a:ext cx="41784" cy="172897"/>
            </a:xfrm>
            <a:custGeom>
              <a:avLst/>
              <a:gdLst>
                <a:gd name="T0" fmla="*/ 29 w 29"/>
                <a:gd name="T1" fmla="*/ 0 h 120"/>
                <a:gd name="T2" fmla="*/ 0 w 29"/>
                <a:gd name="T3" fmla="*/ 17 h 120"/>
                <a:gd name="T4" fmla="*/ 0 w 29"/>
                <a:gd name="T5" fmla="*/ 120 h 120"/>
                <a:gd name="T6" fmla="*/ 29 w 29"/>
                <a:gd name="T7" fmla="*/ 104 h 120"/>
                <a:gd name="T8" fmla="*/ 29 w 29"/>
                <a:gd name="T9" fmla="*/ 0 h 120"/>
              </a:gdLst>
              <a:ahLst/>
              <a:cxnLst>
                <a:cxn ang="0">
                  <a:pos x="T0" y="T1"/>
                </a:cxn>
                <a:cxn ang="0">
                  <a:pos x="T2" y="T3"/>
                </a:cxn>
                <a:cxn ang="0">
                  <a:pos x="T4" y="T5"/>
                </a:cxn>
                <a:cxn ang="0">
                  <a:pos x="T6" y="T7"/>
                </a:cxn>
                <a:cxn ang="0">
                  <a:pos x="T8" y="T9"/>
                </a:cxn>
              </a:cxnLst>
              <a:rect l="0" t="0" r="r" b="b"/>
              <a:pathLst>
                <a:path w="29" h="120">
                  <a:moveTo>
                    <a:pt x="29" y="0"/>
                  </a:moveTo>
                  <a:lnTo>
                    <a:pt x="0" y="17"/>
                  </a:lnTo>
                  <a:lnTo>
                    <a:pt x="0" y="120"/>
                  </a:lnTo>
                  <a:lnTo>
                    <a:pt x="29" y="104"/>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6" name="íSlîdê"/>
            <p:cNvSpPr/>
            <p:nvPr/>
          </p:nvSpPr>
          <p:spPr bwMode="auto">
            <a:xfrm>
              <a:off x="7805628" y="3986640"/>
              <a:ext cx="15850"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77" name="íṥ1íḑè"/>
            <p:cNvSpPr/>
            <p:nvPr/>
          </p:nvSpPr>
          <p:spPr bwMode="auto">
            <a:xfrm>
              <a:off x="7644257" y="4267597"/>
              <a:ext cx="41784" cy="174338"/>
            </a:xfrm>
            <a:custGeom>
              <a:avLst/>
              <a:gdLst>
                <a:gd name="T0" fmla="*/ 29 w 29"/>
                <a:gd name="T1" fmla="*/ 0 h 121"/>
                <a:gd name="T2" fmla="*/ 0 w 29"/>
                <a:gd name="T3" fmla="*/ 17 h 121"/>
                <a:gd name="T4" fmla="*/ 0 w 29"/>
                <a:gd name="T5" fmla="*/ 121 h 121"/>
                <a:gd name="T6" fmla="*/ 29 w 29"/>
                <a:gd name="T7" fmla="*/ 104 h 121"/>
                <a:gd name="T8" fmla="*/ 29 w 29"/>
                <a:gd name="T9" fmla="*/ 0 h 121"/>
              </a:gdLst>
              <a:ahLst/>
              <a:cxnLst>
                <a:cxn ang="0">
                  <a:pos x="T0" y="T1"/>
                </a:cxn>
                <a:cxn ang="0">
                  <a:pos x="T2" y="T3"/>
                </a:cxn>
                <a:cxn ang="0">
                  <a:pos x="T4" y="T5"/>
                </a:cxn>
                <a:cxn ang="0">
                  <a:pos x="T6" y="T7"/>
                </a:cxn>
                <a:cxn ang="0">
                  <a:pos x="T8" y="T9"/>
                </a:cxn>
              </a:cxnLst>
              <a:rect l="0" t="0" r="r" b="b"/>
              <a:pathLst>
                <a:path w="29" h="121">
                  <a:moveTo>
                    <a:pt x="29" y="0"/>
                  </a:moveTo>
                  <a:lnTo>
                    <a:pt x="0" y="17"/>
                  </a:lnTo>
                  <a:lnTo>
                    <a:pt x="0" y="121"/>
                  </a:lnTo>
                  <a:lnTo>
                    <a:pt x="29" y="104"/>
                  </a:lnTo>
                  <a:lnTo>
                    <a:pt x="29"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8" name="íṧļîḍe"/>
            <p:cNvSpPr/>
            <p:nvPr/>
          </p:nvSpPr>
          <p:spPr bwMode="auto">
            <a:xfrm>
              <a:off x="7644257" y="4267597"/>
              <a:ext cx="41784" cy="174338"/>
            </a:xfrm>
            <a:custGeom>
              <a:avLst/>
              <a:gdLst>
                <a:gd name="T0" fmla="*/ 29 w 29"/>
                <a:gd name="T1" fmla="*/ 0 h 121"/>
                <a:gd name="T2" fmla="*/ 0 w 29"/>
                <a:gd name="T3" fmla="*/ 17 h 121"/>
                <a:gd name="T4" fmla="*/ 0 w 29"/>
                <a:gd name="T5" fmla="*/ 121 h 121"/>
                <a:gd name="T6" fmla="*/ 29 w 29"/>
                <a:gd name="T7" fmla="*/ 104 h 121"/>
                <a:gd name="T8" fmla="*/ 29 w 29"/>
                <a:gd name="T9" fmla="*/ 0 h 121"/>
              </a:gdLst>
              <a:ahLst/>
              <a:cxnLst>
                <a:cxn ang="0">
                  <a:pos x="T0" y="T1"/>
                </a:cxn>
                <a:cxn ang="0">
                  <a:pos x="T2" y="T3"/>
                </a:cxn>
                <a:cxn ang="0">
                  <a:pos x="T4" y="T5"/>
                </a:cxn>
                <a:cxn ang="0">
                  <a:pos x="T6" y="T7"/>
                </a:cxn>
                <a:cxn ang="0">
                  <a:pos x="T8" y="T9"/>
                </a:cxn>
              </a:cxnLst>
              <a:rect l="0" t="0" r="r" b="b"/>
              <a:pathLst>
                <a:path w="29" h="121">
                  <a:moveTo>
                    <a:pt x="29" y="0"/>
                  </a:moveTo>
                  <a:lnTo>
                    <a:pt x="0" y="17"/>
                  </a:lnTo>
                  <a:lnTo>
                    <a:pt x="0" y="121"/>
                  </a:lnTo>
                  <a:lnTo>
                    <a:pt x="29" y="104"/>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9" name="íSliḋe"/>
            <p:cNvSpPr/>
            <p:nvPr/>
          </p:nvSpPr>
          <p:spPr bwMode="auto">
            <a:xfrm>
              <a:off x="7686041" y="4267597"/>
              <a:ext cx="14408" cy="149844"/>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80" name="išlïḓè"/>
            <p:cNvSpPr/>
            <p:nvPr/>
          </p:nvSpPr>
          <p:spPr bwMode="auto">
            <a:xfrm>
              <a:off x="7763844" y="4198438"/>
              <a:ext cx="41784" cy="177220"/>
            </a:xfrm>
            <a:custGeom>
              <a:avLst/>
              <a:gdLst>
                <a:gd name="T0" fmla="*/ 29 w 29"/>
                <a:gd name="T1" fmla="*/ 0 h 123"/>
                <a:gd name="T2" fmla="*/ 0 w 29"/>
                <a:gd name="T3" fmla="*/ 19 h 123"/>
                <a:gd name="T4" fmla="*/ 0 w 29"/>
                <a:gd name="T5" fmla="*/ 123 h 123"/>
                <a:gd name="T6" fmla="*/ 29 w 29"/>
                <a:gd name="T7" fmla="*/ 106 h 123"/>
                <a:gd name="T8" fmla="*/ 29 w 29"/>
                <a:gd name="T9" fmla="*/ 0 h 123"/>
              </a:gdLst>
              <a:ahLst/>
              <a:cxnLst>
                <a:cxn ang="0">
                  <a:pos x="T0" y="T1"/>
                </a:cxn>
                <a:cxn ang="0">
                  <a:pos x="T2" y="T3"/>
                </a:cxn>
                <a:cxn ang="0">
                  <a:pos x="T4" y="T5"/>
                </a:cxn>
                <a:cxn ang="0">
                  <a:pos x="T6" y="T7"/>
                </a:cxn>
                <a:cxn ang="0">
                  <a:pos x="T8" y="T9"/>
                </a:cxn>
              </a:cxnLst>
              <a:rect l="0" t="0" r="r" b="b"/>
              <a:pathLst>
                <a:path w="29" h="123">
                  <a:moveTo>
                    <a:pt x="29" y="0"/>
                  </a:moveTo>
                  <a:lnTo>
                    <a:pt x="0" y="19"/>
                  </a:lnTo>
                  <a:lnTo>
                    <a:pt x="0" y="123"/>
                  </a:lnTo>
                  <a:lnTo>
                    <a:pt x="29" y="106"/>
                  </a:lnTo>
                  <a:lnTo>
                    <a:pt x="29" y="0"/>
                  </a:lnTo>
                  <a:close/>
                </a:path>
              </a:pathLst>
            </a:custGeom>
            <a:solidFill>
              <a:srgbClr val="4F6DC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1" name="iṥļïde"/>
            <p:cNvSpPr/>
            <p:nvPr/>
          </p:nvSpPr>
          <p:spPr bwMode="auto">
            <a:xfrm>
              <a:off x="7763844" y="4198438"/>
              <a:ext cx="41784" cy="177220"/>
            </a:xfrm>
            <a:custGeom>
              <a:avLst/>
              <a:gdLst>
                <a:gd name="T0" fmla="*/ 29 w 29"/>
                <a:gd name="T1" fmla="*/ 0 h 123"/>
                <a:gd name="T2" fmla="*/ 0 w 29"/>
                <a:gd name="T3" fmla="*/ 19 h 123"/>
                <a:gd name="T4" fmla="*/ 0 w 29"/>
                <a:gd name="T5" fmla="*/ 123 h 123"/>
                <a:gd name="T6" fmla="*/ 29 w 29"/>
                <a:gd name="T7" fmla="*/ 106 h 123"/>
                <a:gd name="T8" fmla="*/ 29 w 29"/>
                <a:gd name="T9" fmla="*/ 0 h 123"/>
              </a:gdLst>
              <a:ahLst/>
              <a:cxnLst>
                <a:cxn ang="0">
                  <a:pos x="T0" y="T1"/>
                </a:cxn>
                <a:cxn ang="0">
                  <a:pos x="T2" y="T3"/>
                </a:cxn>
                <a:cxn ang="0">
                  <a:pos x="T4" y="T5"/>
                </a:cxn>
                <a:cxn ang="0">
                  <a:pos x="T6" y="T7"/>
                </a:cxn>
                <a:cxn ang="0">
                  <a:pos x="T8" y="T9"/>
                </a:cxn>
              </a:cxnLst>
              <a:rect l="0" t="0" r="r" b="b"/>
              <a:pathLst>
                <a:path w="29" h="123">
                  <a:moveTo>
                    <a:pt x="29" y="0"/>
                  </a:moveTo>
                  <a:lnTo>
                    <a:pt x="0" y="19"/>
                  </a:lnTo>
                  <a:lnTo>
                    <a:pt x="0" y="123"/>
                  </a:lnTo>
                  <a:lnTo>
                    <a:pt x="29" y="106"/>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2" name="íṣḷídé"/>
            <p:cNvSpPr/>
            <p:nvPr/>
          </p:nvSpPr>
          <p:spPr bwMode="auto">
            <a:xfrm>
              <a:off x="7805628" y="4198438"/>
              <a:ext cx="15850" cy="152725"/>
            </a:xfrm>
            <a:prstGeom prst="rect">
              <a:avLst/>
            </a:prstGeom>
            <a:solidFill>
              <a:srgbClr val="001E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83" name="iśḷiḑè"/>
            <p:cNvSpPr/>
            <p:nvPr/>
          </p:nvSpPr>
          <p:spPr bwMode="auto">
            <a:xfrm>
              <a:off x="8204732" y="4381421"/>
              <a:ext cx="478348" cy="816939"/>
            </a:xfrm>
            <a:custGeom>
              <a:avLst/>
              <a:gdLst>
                <a:gd name="T0" fmla="*/ 2 w 332"/>
                <a:gd name="T1" fmla="*/ 376 h 567"/>
                <a:gd name="T2" fmla="*/ 332 w 332"/>
                <a:gd name="T3" fmla="*/ 567 h 567"/>
                <a:gd name="T4" fmla="*/ 332 w 332"/>
                <a:gd name="T5" fmla="*/ 193 h 567"/>
                <a:gd name="T6" fmla="*/ 0 w 332"/>
                <a:gd name="T7" fmla="*/ 0 h 567"/>
                <a:gd name="T8" fmla="*/ 2 w 332"/>
                <a:gd name="T9" fmla="*/ 376 h 567"/>
              </a:gdLst>
              <a:ahLst/>
              <a:cxnLst>
                <a:cxn ang="0">
                  <a:pos x="T0" y="T1"/>
                </a:cxn>
                <a:cxn ang="0">
                  <a:pos x="T2" y="T3"/>
                </a:cxn>
                <a:cxn ang="0">
                  <a:pos x="T4" y="T5"/>
                </a:cxn>
                <a:cxn ang="0">
                  <a:pos x="T6" y="T7"/>
                </a:cxn>
                <a:cxn ang="0">
                  <a:pos x="T8" y="T9"/>
                </a:cxn>
              </a:cxnLst>
              <a:rect l="0" t="0" r="r" b="b"/>
              <a:pathLst>
                <a:path w="332" h="567">
                  <a:moveTo>
                    <a:pt x="2" y="376"/>
                  </a:moveTo>
                  <a:lnTo>
                    <a:pt x="332" y="567"/>
                  </a:lnTo>
                  <a:lnTo>
                    <a:pt x="332" y="193"/>
                  </a:lnTo>
                  <a:lnTo>
                    <a:pt x="0" y="0"/>
                  </a:lnTo>
                  <a:lnTo>
                    <a:pt x="2" y="376"/>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4" name="îṥḻîde"/>
            <p:cNvSpPr/>
            <p:nvPr/>
          </p:nvSpPr>
          <p:spPr bwMode="auto">
            <a:xfrm>
              <a:off x="8204732" y="4381421"/>
              <a:ext cx="478348" cy="816939"/>
            </a:xfrm>
            <a:custGeom>
              <a:avLst/>
              <a:gdLst>
                <a:gd name="T0" fmla="*/ 2 w 332"/>
                <a:gd name="T1" fmla="*/ 376 h 567"/>
                <a:gd name="T2" fmla="*/ 332 w 332"/>
                <a:gd name="T3" fmla="*/ 567 h 567"/>
                <a:gd name="T4" fmla="*/ 332 w 332"/>
                <a:gd name="T5" fmla="*/ 193 h 567"/>
                <a:gd name="T6" fmla="*/ 0 w 332"/>
                <a:gd name="T7" fmla="*/ 0 h 567"/>
                <a:gd name="T8" fmla="*/ 2 w 332"/>
                <a:gd name="T9" fmla="*/ 376 h 567"/>
              </a:gdLst>
              <a:ahLst/>
              <a:cxnLst>
                <a:cxn ang="0">
                  <a:pos x="T0" y="T1"/>
                </a:cxn>
                <a:cxn ang="0">
                  <a:pos x="T2" y="T3"/>
                </a:cxn>
                <a:cxn ang="0">
                  <a:pos x="T4" y="T5"/>
                </a:cxn>
                <a:cxn ang="0">
                  <a:pos x="T6" y="T7"/>
                </a:cxn>
                <a:cxn ang="0">
                  <a:pos x="T8" y="T9"/>
                </a:cxn>
              </a:cxnLst>
              <a:rect l="0" t="0" r="r" b="b"/>
              <a:pathLst>
                <a:path w="332" h="567">
                  <a:moveTo>
                    <a:pt x="2" y="376"/>
                  </a:moveTo>
                  <a:lnTo>
                    <a:pt x="332" y="567"/>
                  </a:lnTo>
                  <a:lnTo>
                    <a:pt x="332" y="193"/>
                  </a:lnTo>
                  <a:lnTo>
                    <a:pt x="0" y="0"/>
                  </a:lnTo>
                  <a:lnTo>
                    <a:pt x="2" y="37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5" name="ïṡḷíḋê"/>
            <p:cNvSpPr/>
            <p:nvPr/>
          </p:nvSpPr>
          <p:spPr bwMode="auto">
            <a:xfrm>
              <a:off x="8683081" y="4130721"/>
              <a:ext cx="930763" cy="1067641"/>
            </a:xfrm>
            <a:custGeom>
              <a:avLst/>
              <a:gdLst>
                <a:gd name="T0" fmla="*/ 646 w 646"/>
                <a:gd name="T1" fmla="*/ 0 h 741"/>
                <a:gd name="T2" fmla="*/ 0 w 646"/>
                <a:gd name="T3" fmla="*/ 367 h 741"/>
                <a:gd name="T4" fmla="*/ 0 w 646"/>
                <a:gd name="T5" fmla="*/ 741 h 741"/>
                <a:gd name="T6" fmla="*/ 646 w 646"/>
                <a:gd name="T7" fmla="*/ 367 h 741"/>
                <a:gd name="T8" fmla="*/ 646 w 646"/>
                <a:gd name="T9" fmla="*/ 0 h 741"/>
              </a:gdLst>
              <a:ahLst/>
              <a:cxnLst>
                <a:cxn ang="0">
                  <a:pos x="T0" y="T1"/>
                </a:cxn>
                <a:cxn ang="0">
                  <a:pos x="T2" y="T3"/>
                </a:cxn>
                <a:cxn ang="0">
                  <a:pos x="T4" y="T5"/>
                </a:cxn>
                <a:cxn ang="0">
                  <a:pos x="T6" y="T7"/>
                </a:cxn>
                <a:cxn ang="0">
                  <a:pos x="T8" y="T9"/>
                </a:cxn>
              </a:cxnLst>
              <a:rect l="0" t="0" r="r" b="b"/>
              <a:pathLst>
                <a:path w="646" h="741">
                  <a:moveTo>
                    <a:pt x="646" y="0"/>
                  </a:moveTo>
                  <a:lnTo>
                    <a:pt x="0" y="367"/>
                  </a:lnTo>
                  <a:lnTo>
                    <a:pt x="0" y="741"/>
                  </a:lnTo>
                  <a:lnTo>
                    <a:pt x="646" y="367"/>
                  </a:lnTo>
                  <a:lnTo>
                    <a:pt x="646" y="0"/>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6" name="ísḻîḋè"/>
            <p:cNvSpPr/>
            <p:nvPr/>
          </p:nvSpPr>
          <p:spPr bwMode="auto">
            <a:xfrm>
              <a:off x="8683081" y="4130721"/>
              <a:ext cx="930763" cy="1067641"/>
            </a:xfrm>
            <a:custGeom>
              <a:avLst/>
              <a:gdLst>
                <a:gd name="T0" fmla="*/ 646 w 646"/>
                <a:gd name="T1" fmla="*/ 0 h 741"/>
                <a:gd name="T2" fmla="*/ 0 w 646"/>
                <a:gd name="T3" fmla="*/ 367 h 741"/>
                <a:gd name="T4" fmla="*/ 0 w 646"/>
                <a:gd name="T5" fmla="*/ 741 h 741"/>
                <a:gd name="T6" fmla="*/ 646 w 646"/>
                <a:gd name="T7" fmla="*/ 367 h 741"/>
                <a:gd name="T8" fmla="*/ 646 w 646"/>
                <a:gd name="T9" fmla="*/ 0 h 741"/>
              </a:gdLst>
              <a:ahLst/>
              <a:cxnLst>
                <a:cxn ang="0">
                  <a:pos x="T0" y="T1"/>
                </a:cxn>
                <a:cxn ang="0">
                  <a:pos x="T2" y="T3"/>
                </a:cxn>
                <a:cxn ang="0">
                  <a:pos x="T4" y="T5"/>
                </a:cxn>
                <a:cxn ang="0">
                  <a:pos x="T6" y="T7"/>
                </a:cxn>
                <a:cxn ang="0">
                  <a:pos x="T8" y="T9"/>
                </a:cxn>
              </a:cxnLst>
              <a:rect l="0" t="0" r="r" b="b"/>
              <a:pathLst>
                <a:path w="646" h="741">
                  <a:moveTo>
                    <a:pt x="646" y="0"/>
                  </a:moveTo>
                  <a:lnTo>
                    <a:pt x="0" y="367"/>
                  </a:lnTo>
                  <a:lnTo>
                    <a:pt x="0" y="741"/>
                  </a:lnTo>
                  <a:lnTo>
                    <a:pt x="646" y="367"/>
                  </a:lnTo>
                  <a:lnTo>
                    <a:pt x="6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7" name="íṥḷíḍé"/>
            <p:cNvSpPr/>
            <p:nvPr/>
          </p:nvSpPr>
          <p:spPr bwMode="auto">
            <a:xfrm>
              <a:off x="8204732" y="3858407"/>
              <a:ext cx="1409111" cy="801090"/>
            </a:xfrm>
            <a:custGeom>
              <a:avLst/>
              <a:gdLst>
                <a:gd name="T0" fmla="*/ 0 w 978"/>
                <a:gd name="T1" fmla="*/ 363 h 556"/>
                <a:gd name="T2" fmla="*/ 650 w 978"/>
                <a:gd name="T3" fmla="*/ 0 h 556"/>
                <a:gd name="T4" fmla="*/ 978 w 978"/>
                <a:gd name="T5" fmla="*/ 189 h 556"/>
                <a:gd name="T6" fmla="*/ 332 w 978"/>
                <a:gd name="T7" fmla="*/ 556 h 556"/>
                <a:gd name="T8" fmla="*/ 12 w 978"/>
                <a:gd name="T9" fmla="*/ 369 h 556"/>
                <a:gd name="T10" fmla="*/ 0 w 978"/>
                <a:gd name="T11" fmla="*/ 363 h 556"/>
              </a:gdLst>
              <a:ahLst/>
              <a:cxnLst>
                <a:cxn ang="0">
                  <a:pos x="T0" y="T1"/>
                </a:cxn>
                <a:cxn ang="0">
                  <a:pos x="T2" y="T3"/>
                </a:cxn>
                <a:cxn ang="0">
                  <a:pos x="T4" y="T5"/>
                </a:cxn>
                <a:cxn ang="0">
                  <a:pos x="T6" y="T7"/>
                </a:cxn>
                <a:cxn ang="0">
                  <a:pos x="T8" y="T9"/>
                </a:cxn>
                <a:cxn ang="0">
                  <a:pos x="T10" y="T11"/>
                </a:cxn>
              </a:cxnLst>
              <a:rect l="0" t="0" r="r" b="b"/>
              <a:pathLst>
                <a:path w="978" h="556">
                  <a:moveTo>
                    <a:pt x="0" y="363"/>
                  </a:moveTo>
                  <a:lnTo>
                    <a:pt x="650" y="0"/>
                  </a:lnTo>
                  <a:lnTo>
                    <a:pt x="978" y="189"/>
                  </a:lnTo>
                  <a:lnTo>
                    <a:pt x="332" y="556"/>
                  </a:lnTo>
                  <a:lnTo>
                    <a:pt x="12" y="369"/>
                  </a:lnTo>
                  <a:lnTo>
                    <a:pt x="0" y="363"/>
                  </a:lnTo>
                  <a:close/>
                </a:path>
              </a:pathLst>
            </a:custGeom>
            <a:solidFill>
              <a:srgbClr val="D9E2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8" name="íśľiḑé"/>
            <p:cNvSpPr/>
            <p:nvPr/>
          </p:nvSpPr>
          <p:spPr bwMode="auto">
            <a:xfrm>
              <a:off x="8204732" y="3858407"/>
              <a:ext cx="1409111" cy="801090"/>
            </a:xfrm>
            <a:custGeom>
              <a:avLst/>
              <a:gdLst>
                <a:gd name="T0" fmla="*/ 0 w 978"/>
                <a:gd name="T1" fmla="*/ 363 h 556"/>
                <a:gd name="T2" fmla="*/ 650 w 978"/>
                <a:gd name="T3" fmla="*/ 0 h 556"/>
                <a:gd name="T4" fmla="*/ 978 w 978"/>
                <a:gd name="T5" fmla="*/ 189 h 556"/>
                <a:gd name="T6" fmla="*/ 332 w 978"/>
                <a:gd name="T7" fmla="*/ 556 h 556"/>
                <a:gd name="T8" fmla="*/ 12 w 978"/>
                <a:gd name="T9" fmla="*/ 369 h 556"/>
                <a:gd name="T10" fmla="*/ 0 w 978"/>
                <a:gd name="T11" fmla="*/ 363 h 556"/>
              </a:gdLst>
              <a:ahLst/>
              <a:cxnLst>
                <a:cxn ang="0">
                  <a:pos x="T0" y="T1"/>
                </a:cxn>
                <a:cxn ang="0">
                  <a:pos x="T2" y="T3"/>
                </a:cxn>
                <a:cxn ang="0">
                  <a:pos x="T4" y="T5"/>
                </a:cxn>
                <a:cxn ang="0">
                  <a:pos x="T6" y="T7"/>
                </a:cxn>
                <a:cxn ang="0">
                  <a:pos x="T8" y="T9"/>
                </a:cxn>
                <a:cxn ang="0">
                  <a:pos x="T10" y="T11"/>
                </a:cxn>
              </a:cxnLst>
              <a:rect l="0" t="0" r="r" b="b"/>
              <a:pathLst>
                <a:path w="978" h="556">
                  <a:moveTo>
                    <a:pt x="0" y="363"/>
                  </a:moveTo>
                  <a:lnTo>
                    <a:pt x="650" y="0"/>
                  </a:lnTo>
                  <a:lnTo>
                    <a:pt x="978" y="189"/>
                  </a:lnTo>
                  <a:lnTo>
                    <a:pt x="332" y="556"/>
                  </a:lnTo>
                  <a:lnTo>
                    <a:pt x="12" y="369"/>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9" name="í$ḻíḓé"/>
            <p:cNvSpPr/>
            <p:nvPr/>
          </p:nvSpPr>
          <p:spPr bwMode="auto">
            <a:xfrm>
              <a:off x="8752240" y="4659497"/>
              <a:ext cx="44666" cy="191628"/>
            </a:xfrm>
            <a:custGeom>
              <a:avLst/>
              <a:gdLst>
                <a:gd name="T0" fmla="*/ 31 w 31"/>
                <a:gd name="T1" fmla="*/ 0 h 133"/>
                <a:gd name="T2" fmla="*/ 0 w 31"/>
                <a:gd name="T3" fmla="*/ 19 h 133"/>
                <a:gd name="T4" fmla="*/ 0 w 31"/>
                <a:gd name="T5" fmla="*/ 133 h 133"/>
                <a:gd name="T6" fmla="*/ 31 w 31"/>
                <a:gd name="T7" fmla="*/ 114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19"/>
                  </a:lnTo>
                  <a:lnTo>
                    <a:pt x="0" y="133"/>
                  </a:lnTo>
                  <a:lnTo>
                    <a:pt x="31" y="114"/>
                  </a:lnTo>
                  <a:lnTo>
                    <a:pt x="31"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0" name="ïśḷîḑé"/>
            <p:cNvSpPr/>
            <p:nvPr/>
          </p:nvSpPr>
          <p:spPr bwMode="auto">
            <a:xfrm>
              <a:off x="8752240" y="4659497"/>
              <a:ext cx="44666" cy="191628"/>
            </a:xfrm>
            <a:custGeom>
              <a:avLst/>
              <a:gdLst>
                <a:gd name="T0" fmla="*/ 31 w 31"/>
                <a:gd name="T1" fmla="*/ 0 h 133"/>
                <a:gd name="T2" fmla="*/ 0 w 31"/>
                <a:gd name="T3" fmla="*/ 19 h 133"/>
                <a:gd name="T4" fmla="*/ 0 w 31"/>
                <a:gd name="T5" fmla="*/ 133 h 133"/>
                <a:gd name="T6" fmla="*/ 31 w 31"/>
                <a:gd name="T7" fmla="*/ 114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19"/>
                  </a:lnTo>
                  <a:lnTo>
                    <a:pt x="0" y="133"/>
                  </a:lnTo>
                  <a:lnTo>
                    <a:pt x="31" y="114"/>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1" name="išḻïḍe"/>
            <p:cNvSpPr/>
            <p:nvPr/>
          </p:nvSpPr>
          <p:spPr bwMode="auto">
            <a:xfrm>
              <a:off x="8796904" y="4659497"/>
              <a:ext cx="18731" cy="164252"/>
            </a:xfrm>
            <a:custGeom>
              <a:avLst/>
              <a:gdLst>
                <a:gd name="T0" fmla="*/ 0 w 13"/>
                <a:gd name="T1" fmla="*/ 114 h 114"/>
                <a:gd name="T2" fmla="*/ 13 w 13"/>
                <a:gd name="T3" fmla="*/ 112 h 114"/>
                <a:gd name="T4" fmla="*/ 13 w 13"/>
                <a:gd name="T5" fmla="*/ 0 h 114"/>
                <a:gd name="T6" fmla="*/ 0 w 13"/>
                <a:gd name="T7" fmla="*/ 0 h 114"/>
                <a:gd name="T8" fmla="*/ 0 w 13"/>
                <a:gd name="T9" fmla="*/ 114 h 114"/>
              </a:gdLst>
              <a:ahLst/>
              <a:cxnLst>
                <a:cxn ang="0">
                  <a:pos x="T0" y="T1"/>
                </a:cxn>
                <a:cxn ang="0">
                  <a:pos x="T2" y="T3"/>
                </a:cxn>
                <a:cxn ang="0">
                  <a:pos x="T4" y="T5"/>
                </a:cxn>
                <a:cxn ang="0">
                  <a:pos x="T6" y="T7"/>
                </a:cxn>
                <a:cxn ang="0">
                  <a:pos x="T8" y="T9"/>
                </a:cxn>
              </a:cxnLst>
              <a:rect l="0" t="0" r="r" b="b"/>
              <a:pathLst>
                <a:path w="13" h="114">
                  <a:moveTo>
                    <a:pt x="0" y="114"/>
                  </a:moveTo>
                  <a:lnTo>
                    <a:pt x="13" y="112"/>
                  </a:lnTo>
                  <a:lnTo>
                    <a:pt x="13" y="0"/>
                  </a:lnTo>
                  <a:lnTo>
                    <a:pt x="0" y="0"/>
                  </a:lnTo>
                  <a:lnTo>
                    <a:pt x="0" y="114"/>
                  </a:lnTo>
                  <a:close/>
                </a:path>
              </a:pathLst>
            </a:custGeom>
            <a:solidFill>
              <a:srgbClr val="144CC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2" name="íŝ1íḓe"/>
            <p:cNvSpPr/>
            <p:nvPr/>
          </p:nvSpPr>
          <p:spPr bwMode="auto">
            <a:xfrm>
              <a:off x="8752240" y="4908757"/>
              <a:ext cx="44666" cy="190187"/>
            </a:xfrm>
            <a:custGeom>
              <a:avLst/>
              <a:gdLst>
                <a:gd name="T0" fmla="*/ 31 w 31"/>
                <a:gd name="T1" fmla="*/ 0 h 132"/>
                <a:gd name="T2" fmla="*/ 0 w 31"/>
                <a:gd name="T3" fmla="*/ 18 h 132"/>
                <a:gd name="T4" fmla="*/ 0 w 31"/>
                <a:gd name="T5" fmla="*/ 132 h 132"/>
                <a:gd name="T6" fmla="*/ 31 w 31"/>
                <a:gd name="T7" fmla="*/ 114 h 132"/>
                <a:gd name="T8" fmla="*/ 31 w 31"/>
                <a:gd name="T9" fmla="*/ 0 h 132"/>
              </a:gdLst>
              <a:ahLst/>
              <a:cxnLst>
                <a:cxn ang="0">
                  <a:pos x="T0" y="T1"/>
                </a:cxn>
                <a:cxn ang="0">
                  <a:pos x="T2" y="T3"/>
                </a:cxn>
                <a:cxn ang="0">
                  <a:pos x="T4" y="T5"/>
                </a:cxn>
                <a:cxn ang="0">
                  <a:pos x="T6" y="T7"/>
                </a:cxn>
                <a:cxn ang="0">
                  <a:pos x="T8" y="T9"/>
                </a:cxn>
              </a:cxnLst>
              <a:rect l="0" t="0" r="r" b="b"/>
              <a:pathLst>
                <a:path w="31" h="132">
                  <a:moveTo>
                    <a:pt x="31" y="0"/>
                  </a:moveTo>
                  <a:lnTo>
                    <a:pt x="0" y="18"/>
                  </a:lnTo>
                  <a:lnTo>
                    <a:pt x="0" y="132"/>
                  </a:lnTo>
                  <a:lnTo>
                    <a:pt x="31" y="114"/>
                  </a:lnTo>
                  <a:lnTo>
                    <a:pt x="31"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3" name="îś1íḋê"/>
            <p:cNvSpPr/>
            <p:nvPr/>
          </p:nvSpPr>
          <p:spPr bwMode="auto">
            <a:xfrm>
              <a:off x="8752240" y="4908757"/>
              <a:ext cx="44666" cy="190187"/>
            </a:xfrm>
            <a:custGeom>
              <a:avLst/>
              <a:gdLst>
                <a:gd name="T0" fmla="*/ 31 w 31"/>
                <a:gd name="T1" fmla="*/ 0 h 132"/>
                <a:gd name="T2" fmla="*/ 0 w 31"/>
                <a:gd name="T3" fmla="*/ 18 h 132"/>
                <a:gd name="T4" fmla="*/ 0 w 31"/>
                <a:gd name="T5" fmla="*/ 132 h 132"/>
                <a:gd name="T6" fmla="*/ 31 w 31"/>
                <a:gd name="T7" fmla="*/ 114 h 132"/>
                <a:gd name="T8" fmla="*/ 31 w 31"/>
                <a:gd name="T9" fmla="*/ 0 h 132"/>
              </a:gdLst>
              <a:ahLst/>
              <a:cxnLst>
                <a:cxn ang="0">
                  <a:pos x="T0" y="T1"/>
                </a:cxn>
                <a:cxn ang="0">
                  <a:pos x="T2" y="T3"/>
                </a:cxn>
                <a:cxn ang="0">
                  <a:pos x="T4" y="T5"/>
                </a:cxn>
                <a:cxn ang="0">
                  <a:pos x="T6" y="T7"/>
                </a:cxn>
                <a:cxn ang="0">
                  <a:pos x="T8" y="T9"/>
                </a:cxn>
              </a:cxnLst>
              <a:rect l="0" t="0" r="r" b="b"/>
              <a:pathLst>
                <a:path w="31" h="132">
                  <a:moveTo>
                    <a:pt x="31" y="0"/>
                  </a:moveTo>
                  <a:lnTo>
                    <a:pt x="0" y="18"/>
                  </a:lnTo>
                  <a:lnTo>
                    <a:pt x="0" y="132"/>
                  </a:lnTo>
                  <a:lnTo>
                    <a:pt x="31" y="114"/>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4" name="îṧḷïde"/>
            <p:cNvSpPr/>
            <p:nvPr/>
          </p:nvSpPr>
          <p:spPr bwMode="auto">
            <a:xfrm>
              <a:off x="8796904" y="4908757"/>
              <a:ext cx="18731" cy="164252"/>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95" name="ïSľíḓê"/>
            <p:cNvSpPr/>
            <p:nvPr/>
          </p:nvSpPr>
          <p:spPr bwMode="auto">
            <a:xfrm>
              <a:off x="8844451" y="4606188"/>
              <a:ext cx="44666" cy="191628"/>
            </a:xfrm>
            <a:custGeom>
              <a:avLst/>
              <a:gdLst>
                <a:gd name="T0" fmla="*/ 31 w 31"/>
                <a:gd name="T1" fmla="*/ 0 h 133"/>
                <a:gd name="T2" fmla="*/ 0 w 31"/>
                <a:gd name="T3" fmla="*/ 19 h 133"/>
                <a:gd name="T4" fmla="*/ 0 w 31"/>
                <a:gd name="T5" fmla="*/ 133 h 133"/>
                <a:gd name="T6" fmla="*/ 31 w 31"/>
                <a:gd name="T7" fmla="*/ 114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19"/>
                  </a:lnTo>
                  <a:lnTo>
                    <a:pt x="0" y="133"/>
                  </a:lnTo>
                  <a:lnTo>
                    <a:pt x="31" y="114"/>
                  </a:lnTo>
                  <a:lnTo>
                    <a:pt x="31"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6" name="îŝḻidé"/>
            <p:cNvSpPr/>
            <p:nvPr/>
          </p:nvSpPr>
          <p:spPr bwMode="auto">
            <a:xfrm>
              <a:off x="8844451" y="4606188"/>
              <a:ext cx="44666" cy="191628"/>
            </a:xfrm>
            <a:custGeom>
              <a:avLst/>
              <a:gdLst>
                <a:gd name="T0" fmla="*/ 31 w 31"/>
                <a:gd name="T1" fmla="*/ 0 h 133"/>
                <a:gd name="T2" fmla="*/ 0 w 31"/>
                <a:gd name="T3" fmla="*/ 19 h 133"/>
                <a:gd name="T4" fmla="*/ 0 w 31"/>
                <a:gd name="T5" fmla="*/ 133 h 133"/>
                <a:gd name="T6" fmla="*/ 31 w 31"/>
                <a:gd name="T7" fmla="*/ 114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19"/>
                  </a:lnTo>
                  <a:lnTo>
                    <a:pt x="0" y="133"/>
                  </a:lnTo>
                  <a:lnTo>
                    <a:pt x="31" y="114"/>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7" name="îṩḻíḑê"/>
            <p:cNvSpPr/>
            <p:nvPr/>
          </p:nvSpPr>
          <p:spPr bwMode="auto">
            <a:xfrm>
              <a:off x="8889116" y="4606188"/>
              <a:ext cx="18731" cy="164252"/>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98" name="îSľïďè"/>
            <p:cNvSpPr/>
            <p:nvPr/>
          </p:nvSpPr>
          <p:spPr bwMode="auto">
            <a:xfrm>
              <a:off x="8844451" y="4854007"/>
              <a:ext cx="44666" cy="191628"/>
            </a:xfrm>
            <a:custGeom>
              <a:avLst/>
              <a:gdLst>
                <a:gd name="T0" fmla="*/ 31 w 31"/>
                <a:gd name="T1" fmla="*/ 0 h 133"/>
                <a:gd name="T2" fmla="*/ 0 w 31"/>
                <a:gd name="T3" fmla="*/ 19 h 133"/>
                <a:gd name="T4" fmla="*/ 0 w 31"/>
                <a:gd name="T5" fmla="*/ 133 h 133"/>
                <a:gd name="T6" fmla="*/ 31 w 31"/>
                <a:gd name="T7" fmla="*/ 114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19"/>
                  </a:lnTo>
                  <a:lnTo>
                    <a:pt x="0" y="133"/>
                  </a:lnTo>
                  <a:lnTo>
                    <a:pt x="31" y="114"/>
                  </a:lnTo>
                  <a:lnTo>
                    <a:pt x="31"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9" name="îṥ1ïďê"/>
            <p:cNvSpPr/>
            <p:nvPr/>
          </p:nvSpPr>
          <p:spPr bwMode="auto">
            <a:xfrm>
              <a:off x="8844451" y="4854007"/>
              <a:ext cx="44666" cy="191628"/>
            </a:xfrm>
            <a:custGeom>
              <a:avLst/>
              <a:gdLst>
                <a:gd name="T0" fmla="*/ 31 w 31"/>
                <a:gd name="T1" fmla="*/ 0 h 133"/>
                <a:gd name="T2" fmla="*/ 0 w 31"/>
                <a:gd name="T3" fmla="*/ 19 h 133"/>
                <a:gd name="T4" fmla="*/ 0 w 31"/>
                <a:gd name="T5" fmla="*/ 133 h 133"/>
                <a:gd name="T6" fmla="*/ 31 w 31"/>
                <a:gd name="T7" fmla="*/ 114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19"/>
                  </a:lnTo>
                  <a:lnTo>
                    <a:pt x="0" y="133"/>
                  </a:lnTo>
                  <a:lnTo>
                    <a:pt x="31" y="114"/>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0" name="ï$ḷïdè"/>
            <p:cNvSpPr/>
            <p:nvPr/>
          </p:nvSpPr>
          <p:spPr bwMode="auto">
            <a:xfrm>
              <a:off x="8889116" y="4854007"/>
              <a:ext cx="18731" cy="164252"/>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01" name="îs1íḑe"/>
            <p:cNvSpPr/>
            <p:nvPr/>
          </p:nvSpPr>
          <p:spPr bwMode="auto">
            <a:xfrm>
              <a:off x="8938104" y="4551437"/>
              <a:ext cx="44666" cy="191628"/>
            </a:xfrm>
            <a:custGeom>
              <a:avLst/>
              <a:gdLst>
                <a:gd name="T0" fmla="*/ 31 w 31"/>
                <a:gd name="T1" fmla="*/ 0 h 133"/>
                <a:gd name="T2" fmla="*/ 0 w 31"/>
                <a:gd name="T3" fmla="*/ 19 h 133"/>
                <a:gd name="T4" fmla="*/ 0 w 31"/>
                <a:gd name="T5" fmla="*/ 133 h 133"/>
                <a:gd name="T6" fmla="*/ 31 w 31"/>
                <a:gd name="T7" fmla="*/ 115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19"/>
                  </a:lnTo>
                  <a:lnTo>
                    <a:pt x="0" y="133"/>
                  </a:lnTo>
                  <a:lnTo>
                    <a:pt x="31" y="115"/>
                  </a:lnTo>
                  <a:lnTo>
                    <a:pt x="31"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2" name="iṩlíḑé"/>
            <p:cNvSpPr/>
            <p:nvPr/>
          </p:nvSpPr>
          <p:spPr bwMode="auto">
            <a:xfrm>
              <a:off x="8938104" y="4551437"/>
              <a:ext cx="44666" cy="191628"/>
            </a:xfrm>
            <a:custGeom>
              <a:avLst/>
              <a:gdLst>
                <a:gd name="T0" fmla="*/ 31 w 31"/>
                <a:gd name="T1" fmla="*/ 0 h 133"/>
                <a:gd name="T2" fmla="*/ 0 w 31"/>
                <a:gd name="T3" fmla="*/ 19 h 133"/>
                <a:gd name="T4" fmla="*/ 0 w 31"/>
                <a:gd name="T5" fmla="*/ 133 h 133"/>
                <a:gd name="T6" fmla="*/ 31 w 31"/>
                <a:gd name="T7" fmla="*/ 115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19"/>
                  </a:lnTo>
                  <a:lnTo>
                    <a:pt x="0" y="133"/>
                  </a:lnTo>
                  <a:lnTo>
                    <a:pt x="31" y="115"/>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3" name="ïṩlïḍe"/>
            <p:cNvSpPr/>
            <p:nvPr/>
          </p:nvSpPr>
          <p:spPr bwMode="auto">
            <a:xfrm>
              <a:off x="8982770" y="4551437"/>
              <a:ext cx="17289" cy="165694"/>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04" name="îş1ïďe"/>
            <p:cNvSpPr/>
            <p:nvPr/>
          </p:nvSpPr>
          <p:spPr bwMode="auto">
            <a:xfrm>
              <a:off x="8938104" y="4800697"/>
              <a:ext cx="44666" cy="191628"/>
            </a:xfrm>
            <a:custGeom>
              <a:avLst/>
              <a:gdLst>
                <a:gd name="T0" fmla="*/ 31 w 31"/>
                <a:gd name="T1" fmla="*/ 0 h 133"/>
                <a:gd name="T2" fmla="*/ 0 w 31"/>
                <a:gd name="T3" fmla="*/ 21 h 133"/>
                <a:gd name="T4" fmla="*/ 0 w 31"/>
                <a:gd name="T5" fmla="*/ 133 h 133"/>
                <a:gd name="T6" fmla="*/ 31 w 31"/>
                <a:gd name="T7" fmla="*/ 114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21"/>
                  </a:lnTo>
                  <a:lnTo>
                    <a:pt x="0" y="133"/>
                  </a:lnTo>
                  <a:lnTo>
                    <a:pt x="31" y="114"/>
                  </a:lnTo>
                  <a:lnTo>
                    <a:pt x="31"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5" name="ïṧḷidê"/>
            <p:cNvSpPr/>
            <p:nvPr/>
          </p:nvSpPr>
          <p:spPr bwMode="auto">
            <a:xfrm>
              <a:off x="8938104" y="4800697"/>
              <a:ext cx="44666" cy="191628"/>
            </a:xfrm>
            <a:custGeom>
              <a:avLst/>
              <a:gdLst>
                <a:gd name="T0" fmla="*/ 31 w 31"/>
                <a:gd name="T1" fmla="*/ 0 h 133"/>
                <a:gd name="T2" fmla="*/ 0 w 31"/>
                <a:gd name="T3" fmla="*/ 21 h 133"/>
                <a:gd name="T4" fmla="*/ 0 w 31"/>
                <a:gd name="T5" fmla="*/ 133 h 133"/>
                <a:gd name="T6" fmla="*/ 31 w 31"/>
                <a:gd name="T7" fmla="*/ 114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21"/>
                  </a:lnTo>
                  <a:lnTo>
                    <a:pt x="0" y="133"/>
                  </a:lnTo>
                  <a:lnTo>
                    <a:pt x="31" y="114"/>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6" name="ïşľíḑè"/>
            <p:cNvSpPr/>
            <p:nvPr/>
          </p:nvSpPr>
          <p:spPr bwMode="auto">
            <a:xfrm>
              <a:off x="8982770" y="4800697"/>
              <a:ext cx="17289" cy="164252"/>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07" name="ïśľíḓé"/>
            <p:cNvSpPr/>
            <p:nvPr/>
          </p:nvSpPr>
          <p:spPr bwMode="auto">
            <a:xfrm>
              <a:off x="9030316" y="4498127"/>
              <a:ext cx="44666" cy="191628"/>
            </a:xfrm>
            <a:custGeom>
              <a:avLst/>
              <a:gdLst>
                <a:gd name="T0" fmla="*/ 31 w 31"/>
                <a:gd name="T1" fmla="*/ 0 h 133"/>
                <a:gd name="T2" fmla="*/ 0 w 31"/>
                <a:gd name="T3" fmla="*/ 19 h 133"/>
                <a:gd name="T4" fmla="*/ 0 w 31"/>
                <a:gd name="T5" fmla="*/ 133 h 133"/>
                <a:gd name="T6" fmla="*/ 31 w 31"/>
                <a:gd name="T7" fmla="*/ 114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19"/>
                  </a:lnTo>
                  <a:lnTo>
                    <a:pt x="0" y="133"/>
                  </a:lnTo>
                  <a:lnTo>
                    <a:pt x="31" y="114"/>
                  </a:lnTo>
                  <a:lnTo>
                    <a:pt x="31"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8" name="iS1ídé"/>
            <p:cNvSpPr/>
            <p:nvPr/>
          </p:nvSpPr>
          <p:spPr bwMode="auto">
            <a:xfrm>
              <a:off x="9030316" y="4498127"/>
              <a:ext cx="44666" cy="191628"/>
            </a:xfrm>
            <a:custGeom>
              <a:avLst/>
              <a:gdLst>
                <a:gd name="T0" fmla="*/ 31 w 31"/>
                <a:gd name="T1" fmla="*/ 0 h 133"/>
                <a:gd name="T2" fmla="*/ 0 w 31"/>
                <a:gd name="T3" fmla="*/ 19 h 133"/>
                <a:gd name="T4" fmla="*/ 0 w 31"/>
                <a:gd name="T5" fmla="*/ 133 h 133"/>
                <a:gd name="T6" fmla="*/ 31 w 31"/>
                <a:gd name="T7" fmla="*/ 114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19"/>
                  </a:lnTo>
                  <a:lnTo>
                    <a:pt x="0" y="133"/>
                  </a:lnTo>
                  <a:lnTo>
                    <a:pt x="31" y="114"/>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9" name="îSḻîḋe"/>
            <p:cNvSpPr/>
            <p:nvPr/>
          </p:nvSpPr>
          <p:spPr bwMode="auto">
            <a:xfrm>
              <a:off x="9074982" y="4498127"/>
              <a:ext cx="18731" cy="164252"/>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10" name="íŝlïḍê"/>
            <p:cNvSpPr/>
            <p:nvPr/>
          </p:nvSpPr>
          <p:spPr bwMode="auto">
            <a:xfrm>
              <a:off x="9030316" y="4745946"/>
              <a:ext cx="44666" cy="194510"/>
            </a:xfrm>
            <a:custGeom>
              <a:avLst/>
              <a:gdLst>
                <a:gd name="T0" fmla="*/ 31 w 31"/>
                <a:gd name="T1" fmla="*/ 0 h 135"/>
                <a:gd name="T2" fmla="*/ 0 w 31"/>
                <a:gd name="T3" fmla="*/ 21 h 135"/>
                <a:gd name="T4" fmla="*/ 0 w 31"/>
                <a:gd name="T5" fmla="*/ 135 h 135"/>
                <a:gd name="T6" fmla="*/ 31 w 31"/>
                <a:gd name="T7" fmla="*/ 115 h 135"/>
                <a:gd name="T8" fmla="*/ 31 w 31"/>
                <a:gd name="T9" fmla="*/ 0 h 135"/>
              </a:gdLst>
              <a:ahLst/>
              <a:cxnLst>
                <a:cxn ang="0">
                  <a:pos x="T0" y="T1"/>
                </a:cxn>
                <a:cxn ang="0">
                  <a:pos x="T2" y="T3"/>
                </a:cxn>
                <a:cxn ang="0">
                  <a:pos x="T4" y="T5"/>
                </a:cxn>
                <a:cxn ang="0">
                  <a:pos x="T6" y="T7"/>
                </a:cxn>
                <a:cxn ang="0">
                  <a:pos x="T8" y="T9"/>
                </a:cxn>
              </a:cxnLst>
              <a:rect l="0" t="0" r="r" b="b"/>
              <a:pathLst>
                <a:path w="31" h="135">
                  <a:moveTo>
                    <a:pt x="31" y="0"/>
                  </a:moveTo>
                  <a:lnTo>
                    <a:pt x="0" y="21"/>
                  </a:lnTo>
                  <a:lnTo>
                    <a:pt x="0" y="135"/>
                  </a:lnTo>
                  <a:lnTo>
                    <a:pt x="31" y="115"/>
                  </a:lnTo>
                  <a:lnTo>
                    <a:pt x="31"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1" name="islíḑé"/>
            <p:cNvSpPr/>
            <p:nvPr/>
          </p:nvSpPr>
          <p:spPr bwMode="auto">
            <a:xfrm>
              <a:off x="9030316" y="4745946"/>
              <a:ext cx="44666" cy="194510"/>
            </a:xfrm>
            <a:custGeom>
              <a:avLst/>
              <a:gdLst>
                <a:gd name="T0" fmla="*/ 31 w 31"/>
                <a:gd name="T1" fmla="*/ 0 h 135"/>
                <a:gd name="T2" fmla="*/ 0 w 31"/>
                <a:gd name="T3" fmla="*/ 21 h 135"/>
                <a:gd name="T4" fmla="*/ 0 w 31"/>
                <a:gd name="T5" fmla="*/ 135 h 135"/>
                <a:gd name="T6" fmla="*/ 31 w 31"/>
                <a:gd name="T7" fmla="*/ 115 h 135"/>
                <a:gd name="T8" fmla="*/ 31 w 31"/>
                <a:gd name="T9" fmla="*/ 0 h 135"/>
              </a:gdLst>
              <a:ahLst/>
              <a:cxnLst>
                <a:cxn ang="0">
                  <a:pos x="T0" y="T1"/>
                </a:cxn>
                <a:cxn ang="0">
                  <a:pos x="T2" y="T3"/>
                </a:cxn>
                <a:cxn ang="0">
                  <a:pos x="T4" y="T5"/>
                </a:cxn>
                <a:cxn ang="0">
                  <a:pos x="T6" y="T7"/>
                </a:cxn>
                <a:cxn ang="0">
                  <a:pos x="T8" y="T9"/>
                </a:cxn>
              </a:cxnLst>
              <a:rect l="0" t="0" r="r" b="b"/>
              <a:pathLst>
                <a:path w="31" h="135">
                  <a:moveTo>
                    <a:pt x="31" y="0"/>
                  </a:moveTo>
                  <a:lnTo>
                    <a:pt x="0" y="21"/>
                  </a:lnTo>
                  <a:lnTo>
                    <a:pt x="0" y="135"/>
                  </a:lnTo>
                  <a:lnTo>
                    <a:pt x="31" y="115"/>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2" name="íṡḷïďe"/>
            <p:cNvSpPr/>
            <p:nvPr/>
          </p:nvSpPr>
          <p:spPr bwMode="auto">
            <a:xfrm>
              <a:off x="9074982" y="4745946"/>
              <a:ext cx="18731" cy="165694"/>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13" name="îSlíḓê"/>
            <p:cNvSpPr/>
            <p:nvPr/>
          </p:nvSpPr>
          <p:spPr bwMode="auto">
            <a:xfrm>
              <a:off x="9123969" y="4444817"/>
              <a:ext cx="44666" cy="191628"/>
            </a:xfrm>
            <a:custGeom>
              <a:avLst/>
              <a:gdLst>
                <a:gd name="T0" fmla="*/ 31 w 31"/>
                <a:gd name="T1" fmla="*/ 0 h 133"/>
                <a:gd name="T2" fmla="*/ 0 w 31"/>
                <a:gd name="T3" fmla="*/ 20 h 133"/>
                <a:gd name="T4" fmla="*/ 0 w 31"/>
                <a:gd name="T5" fmla="*/ 133 h 133"/>
                <a:gd name="T6" fmla="*/ 31 w 31"/>
                <a:gd name="T7" fmla="*/ 114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20"/>
                  </a:lnTo>
                  <a:lnTo>
                    <a:pt x="0" y="133"/>
                  </a:lnTo>
                  <a:lnTo>
                    <a:pt x="31" y="114"/>
                  </a:lnTo>
                  <a:lnTo>
                    <a:pt x="31"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4" name="iṩḷíḍe"/>
            <p:cNvSpPr/>
            <p:nvPr/>
          </p:nvSpPr>
          <p:spPr bwMode="auto">
            <a:xfrm>
              <a:off x="9123969" y="4444817"/>
              <a:ext cx="44666" cy="191628"/>
            </a:xfrm>
            <a:custGeom>
              <a:avLst/>
              <a:gdLst>
                <a:gd name="T0" fmla="*/ 31 w 31"/>
                <a:gd name="T1" fmla="*/ 0 h 133"/>
                <a:gd name="T2" fmla="*/ 0 w 31"/>
                <a:gd name="T3" fmla="*/ 20 h 133"/>
                <a:gd name="T4" fmla="*/ 0 w 31"/>
                <a:gd name="T5" fmla="*/ 133 h 133"/>
                <a:gd name="T6" fmla="*/ 31 w 31"/>
                <a:gd name="T7" fmla="*/ 114 h 133"/>
                <a:gd name="T8" fmla="*/ 31 w 31"/>
                <a:gd name="T9" fmla="*/ 0 h 133"/>
              </a:gdLst>
              <a:ahLst/>
              <a:cxnLst>
                <a:cxn ang="0">
                  <a:pos x="T0" y="T1"/>
                </a:cxn>
                <a:cxn ang="0">
                  <a:pos x="T2" y="T3"/>
                </a:cxn>
                <a:cxn ang="0">
                  <a:pos x="T4" y="T5"/>
                </a:cxn>
                <a:cxn ang="0">
                  <a:pos x="T6" y="T7"/>
                </a:cxn>
                <a:cxn ang="0">
                  <a:pos x="T8" y="T9"/>
                </a:cxn>
              </a:cxnLst>
              <a:rect l="0" t="0" r="r" b="b"/>
              <a:pathLst>
                <a:path w="31" h="133">
                  <a:moveTo>
                    <a:pt x="31" y="0"/>
                  </a:moveTo>
                  <a:lnTo>
                    <a:pt x="0" y="20"/>
                  </a:lnTo>
                  <a:lnTo>
                    <a:pt x="0" y="133"/>
                  </a:lnTo>
                  <a:lnTo>
                    <a:pt x="31" y="114"/>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5" name="isļidê"/>
            <p:cNvSpPr/>
            <p:nvPr/>
          </p:nvSpPr>
          <p:spPr bwMode="auto">
            <a:xfrm>
              <a:off x="9168633" y="4444817"/>
              <a:ext cx="17289" cy="164252"/>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16" name="işḻîḋé"/>
            <p:cNvSpPr/>
            <p:nvPr/>
          </p:nvSpPr>
          <p:spPr bwMode="auto">
            <a:xfrm>
              <a:off x="9123969" y="4692636"/>
              <a:ext cx="44666" cy="194510"/>
            </a:xfrm>
            <a:custGeom>
              <a:avLst/>
              <a:gdLst>
                <a:gd name="T0" fmla="*/ 31 w 31"/>
                <a:gd name="T1" fmla="*/ 0 h 135"/>
                <a:gd name="T2" fmla="*/ 0 w 31"/>
                <a:gd name="T3" fmla="*/ 21 h 135"/>
                <a:gd name="T4" fmla="*/ 0 w 31"/>
                <a:gd name="T5" fmla="*/ 135 h 135"/>
                <a:gd name="T6" fmla="*/ 31 w 31"/>
                <a:gd name="T7" fmla="*/ 114 h 135"/>
                <a:gd name="T8" fmla="*/ 31 w 31"/>
                <a:gd name="T9" fmla="*/ 0 h 135"/>
              </a:gdLst>
              <a:ahLst/>
              <a:cxnLst>
                <a:cxn ang="0">
                  <a:pos x="T0" y="T1"/>
                </a:cxn>
                <a:cxn ang="0">
                  <a:pos x="T2" y="T3"/>
                </a:cxn>
                <a:cxn ang="0">
                  <a:pos x="T4" y="T5"/>
                </a:cxn>
                <a:cxn ang="0">
                  <a:pos x="T6" y="T7"/>
                </a:cxn>
                <a:cxn ang="0">
                  <a:pos x="T8" y="T9"/>
                </a:cxn>
              </a:cxnLst>
              <a:rect l="0" t="0" r="r" b="b"/>
              <a:pathLst>
                <a:path w="31" h="135">
                  <a:moveTo>
                    <a:pt x="31" y="0"/>
                  </a:moveTo>
                  <a:lnTo>
                    <a:pt x="0" y="21"/>
                  </a:lnTo>
                  <a:lnTo>
                    <a:pt x="0" y="135"/>
                  </a:lnTo>
                  <a:lnTo>
                    <a:pt x="31" y="114"/>
                  </a:lnTo>
                  <a:lnTo>
                    <a:pt x="31"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7" name="íšľíďé"/>
            <p:cNvSpPr/>
            <p:nvPr/>
          </p:nvSpPr>
          <p:spPr bwMode="auto">
            <a:xfrm>
              <a:off x="9123969" y="4692636"/>
              <a:ext cx="44666" cy="194510"/>
            </a:xfrm>
            <a:custGeom>
              <a:avLst/>
              <a:gdLst>
                <a:gd name="T0" fmla="*/ 31 w 31"/>
                <a:gd name="T1" fmla="*/ 0 h 135"/>
                <a:gd name="T2" fmla="*/ 0 w 31"/>
                <a:gd name="T3" fmla="*/ 21 h 135"/>
                <a:gd name="T4" fmla="*/ 0 w 31"/>
                <a:gd name="T5" fmla="*/ 135 h 135"/>
                <a:gd name="T6" fmla="*/ 31 w 31"/>
                <a:gd name="T7" fmla="*/ 114 h 135"/>
                <a:gd name="T8" fmla="*/ 31 w 31"/>
                <a:gd name="T9" fmla="*/ 0 h 135"/>
              </a:gdLst>
              <a:ahLst/>
              <a:cxnLst>
                <a:cxn ang="0">
                  <a:pos x="T0" y="T1"/>
                </a:cxn>
                <a:cxn ang="0">
                  <a:pos x="T2" y="T3"/>
                </a:cxn>
                <a:cxn ang="0">
                  <a:pos x="T4" y="T5"/>
                </a:cxn>
                <a:cxn ang="0">
                  <a:pos x="T6" y="T7"/>
                </a:cxn>
                <a:cxn ang="0">
                  <a:pos x="T8" y="T9"/>
                </a:cxn>
              </a:cxnLst>
              <a:rect l="0" t="0" r="r" b="b"/>
              <a:pathLst>
                <a:path w="31" h="135">
                  <a:moveTo>
                    <a:pt x="31" y="0"/>
                  </a:moveTo>
                  <a:lnTo>
                    <a:pt x="0" y="21"/>
                  </a:lnTo>
                  <a:lnTo>
                    <a:pt x="0" y="135"/>
                  </a:lnTo>
                  <a:lnTo>
                    <a:pt x="31" y="114"/>
                  </a:lnTo>
                  <a:lnTo>
                    <a:pt x="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8" name="îš1ïde"/>
            <p:cNvSpPr/>
            <p:nvPr/>
          </p:nvSpPr>
          <p:spPr bwMode="auto">
            <a:xfrm>
              <a:off x="9168633" y="4692636"/>
              <a:ext cx="17289" cy="164252"/>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19" name="ïšḻíďê"/>
            <p:cNvSpPr/>
            <p:nvPr/>
          </p:nvSpPr>
          <p:spPr bwMode="auto">
            <a:xfrm>
              <a:off x="9213299" y="4390067"/>
              <a:ext cx="47547" cy="194510"/>
            </a:xfrm>
            <a:custGeom>
              <a:avLst/>
              <a:gdLst>
                <a:gd name="T0" fmla="*/ 33 w 33"/>
                <a:gd name="T1" fmla="*/ 0 h 135"/>
                <a:gd name="T2" fmla="*/ 0 w 33"/>
                <a:gd name="T3" fmla="*/ 21 h 135"/>
                <a:gd name="T4" fmla="*/ 0 w 33"/>
                <a:gd name="T5" fmla="*/ 135 h 135"/>
                <a:gd name="T6" fmla="*/ 33 w 33"/>
                <a:gd name="T7" fmla="*/ 115 h 135"/>
                <a:gd name="T8" fmla="*/ 33 w 33"/>
                <a:gd name="T9" fmla="*/ 0 h 135"/>
              </a:gdLst>
              <a:ahLst/>
              <a:cxnLst>
                <a:cxn ang="0">
                  <a:pos x="T0" y="T1"/>
                </a:cxn>
                <a:cxn ang="0">
                  <a:pos x="T2" y="T3"/>
                </a:cxn>
                <a:cxn ang="0">
                  <a:pos x="T4" y="T5"/>
                </a:cxn>
                <a:cxn ang="0">
                  <a:pos x="T6" y="T7"/>
                </a:cxn>
                <a:cxn ang="0">
                  <a:pos x="T8" y="T9"/>
                </a:cxn>
              </a:cxnLst>
              <a:rect l="0" t="0" r="r" b="b"/>
              <a:pathLst>
                <a:path w="33" h="135">
                  <a:moveTo>
                    <a:pt x="33" y="0"/>
                  </a:moveTo>
                  <a:lnTo>
                    <a:pt x="0" y="21"/>
                  </a:lnTo>
                  <a:lnTo>
                    <a:pt x="0" y="135"/>
                  </a:lnTo>
                  <a:lnTo>
                    <a:pt x="33" y="115"/>
                  </a:lnTo>
                  <a:lnTo>
                    <a:pt x="33"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0" name="işḷiḍé"/>
            <p:cNvSpPr/>
            <p:nvPr/>
          </p:nvSpPr>
          <p:spPr bwMode="auto">
            <a:xfrm>
              <a:off x="9213299" y="4390067"/>
              <a:ext cx="47547" cy="194510"/>
            </a:xfrm>
            <a:custGeom>
              <a:avLst/>
              <a:gdLst>
                <a:gd name="T0" fmla="*/ 33 w 33"/>
                <a:gd name="T1" fmla="*/ 0 h 135"/>
                <a:gd name="T2" fmla="*/ 0 w 33"/>
                <a:gd name="T3" fmla="*/ 21 h 135"/>
                <a:gd name="T4" fmla="*/ 0 w 33"/>
                <a:gd name="T5" fmla="*/ 135 h 135"/>
                <a:gd name="T6" fmla="*/ 33 w 33"/>
                <a:gd name="T7" fmla="*/ 115 h 135"/>
                <a:gd name="T8" fmla="*/ 33 w 33"/>
                <a:gd name="T9" fmla="*/ 0 h 135"/>
              </a:gdLst>
              <a:ahLst/>
              <a:cxnLst>
                <a:cxn ang="0">
                  <a:pos x="T0" y="T1"/>
                </a:cxn>
                <a:cxn ang="0">
                  <a:pos x="T2" y="T3"/>
                </a:cxn>
                <a:cxn ang="0">
                  <a:pos x="T4" y="T5"/>
                </a:cxn>
                <a:cxn ang="0">
                  <a:pos x="T6" y="T7"/>
                </a:cxn>
                <a:cxn ang="0">
                  <a:pos x="T8" y="T9"/>
                </a:cxn>
              </a:cxnLst>
              <a:rect l="0" t="0" r="r" b="b"/>
              <a:pathLst>
                <a:path w="33" h="135">
                  <a:moveTo>
                    <a:pt x="33" y="0"/>
                  </a:moveTo>
                  <a:lnTo>
                    <a:pt x="0" y="21"/>
                  </a:lnTo>
                  <a:lnTo>
                    <a:pt x="0" y="135"/>
                  </a:lnTo>
                  <a:lnTo>
                    <a:pt x="33" y="115"/>
                  </a:lnTo>
                  <a:lnTo>
                    <a:pt x="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1" name="ïslïḑê"/>
            <p:cNvSpPr/>
            <p:nvPr/>
          </p:nvSpPr>
          <p:spPr bwMode="auto">
            <a:xfrm>
              <a:off x="9260845" y="4390067"/>
              <a:ext cx="18731" cy="165694"/>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22" name="isḷîḋê"/>
            <p:cNvSpPr/>
            <p:nvPr/>
          </p:nvSpPr>
          <p:spPr bwMode="auto">
            <a:xfrm>
              <a:off x="9213299" y="4642208"/>
              <a:ext cx="47547" cy="191628"/>
            </a:xfrm>
            <a:custGeom>
              <a:avLst/>
              <a:gdLst>
                <a:gd name="T0" fmla="*/ 33 w 33"/>
                <a:gd name="T1" fmla="*/ 0 h 133"/>
                <a:gd name="T2" fmla="*/ 0 w 33"/>
                <a:gd name="T3" fmla="*/ 18 h 133"/>
                <a:gd name="T4" fmla="*/ 0 w 33"/>
                <a:gd name="T5" fmla="*/ 133 h 133"/>
                <a:gd name="T6" fmla="*/ 33 w 33"/>
                <a:gd name="T7" fmla="*/ 112 h 133"/>
                <a:gd name="T8" fmla="*/ 33 w 33"/>
                <a:gd name="T9" fmla="*/ 0 h 133"/>
              </a:gdLst>
              <a:ahLst/>
              <a:cxnLst>
                <a:cxn ang="0">
                  <a:pos x="T0" y="T1"/>
                </a:cxn>
                <a:cxn ang="0">
                  <a:pos x="T2" y="T3"/>
                </a:cxn>
                <a:cxn ang="0">
                  <a:pos x="T4" y="T5"/>
                </a:cxn>
                <a:cxn ang="0">
                  <a:pos x="T6" y="T7"/>
                </a:cxn>
                <a:cxn ang="0">
                  <a:pos x="T8" y="T9"/>
                </a:cxn>
              </a:cxnLst>
              <a:rect l="0" t="0" r="r" b="b"/>
              <a:pathLst>
                <a:path w="33" h="133">
                  <a:moveTo>
                    <a:pt x="33" y="0"/>
                  </a:moveTo>
                  <a:lnTo>
                    <a:pt x="0" y="18"/>
                  </a:lnTo>
                  <a:lnTo>
                    <a:pt x="0" y="133"/>
                  </a:lnTo>
                  <a:lnTo>
                    <a:pt x="33" y="112"/>
                  </a:lnTo>
                  <a:lnTo>
                    <a:pt x="33"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3" name="íṣľiḑé"/>
            <p:cNvSpPr/>
            <p:nvPr/>
          </p:nvSpPr>
          <p:spPr bwMode="auto">
            <a:xfrm>
              <a:off x="9213299" y="4642208"/>
              <a:ext cx="47547" cy="191628"/>
            </a:xfrm>
            <a:custGeom>
              <a:avLst/>
              <a:gdLst>
                <a:gd name="T0" fmla="*/ 33 w 33"/>
                <a:gd name="T1" fmla="*/ 0 h 133"/>
                <a:gd name="T2" fmla="*/ 0 w 33"/>
                <a:gd name="T3" fmla="*/ 18 h 133"/>
                <a:gd name="T4" fmla="*/ 0 w 33"/>
                <a:gd name="T5" fmla="*/ 133 h 133"/>
                <a:gd name="T6" fmla="*/ 33 w 33"/>
                <a:gd name="T7" fmla="*/ 112 h 133"/>
                <a:gd name="T8" fmla="*/ 33 w 33"/>
                <a:gd name="T9" fmla="*/ 0 h 133"/>
              </a:gdLst>
              <a:ahLst/>
              <a:cxnLst>
                <a:cxn ang="0">
                  <a:pos x="T0" y="T1"/>
                </a:cxn>
                <a:cxn ang="0">
                  <a:pos x="T2" y="T3"/>
                </a:cxn>
                <a:cxn ang="0">
                  <a:pos x="T4" y="T5"/>
                </a:cxn>
                <a:cxn ang="0">
                  <a:pos x="T6" y="T7"/>
                </a:cxn>
                <a:cxn ang="0">
                  <a:pos x="T8" y="T9"/>
                </a:cxn>
              </a:cxnLst>
              <a:rect l="0" t="0" r="r" b="b"/>
              <a:pathLst>
                <a:path w="33" h="133">
                  <a:moveTo>
                    <a:pt x="33" y="0"/>
                  </a:moveTo>
                  <a:lnTo>
                    <a:pt x="0" y="18"/>
                  </a:lnTo>
                  <a:lnTo>
                    <a:pt x="0" y="133"/>
                  </a:lnTo>
                  <a:lnTo>
                    <a:pt x="33" y="112"/>
                  </a:lnTo>
                  <a:lnTo>
                    <a:pt x="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4" name="ï$1íḋe"/>
            <p:cNvSpPr/>
            <p:nvPr/>
          </p:nvSpPr>
          <p:spPr bwMode="auto">
            <a:xfrm>
              <a:off x="9260845" y="4639326"/>
              <a:ext cx="18731" cy="164252"/>
            </a:xfrm>
            <a:custGeom>
              <a:avLst/>
              <a:gdLst>
                <a:gd name="T0" fmla="*/ 0 w 13"/>
                <a:gd name="T1" fmla="*/ 114 h 114"/>
                <a:gd name="T2" fmla="*/ 13 w 13"/>
                <a:gd name="T3" fmla="*/ 114 h 114"/>
                <a:gd name="T4" fmla="*/ 13 w 13"/>
                <a:gd name="T5" fmla="*/ 0 h 114"/>
                <a:gd name="T6" fmla="*/ 0 w 13"/>
                <a:gd name="T7" fmla="*/ 2 h 114"/>
                <a:gd name="T8" fmla="*/ 0 w 13"/>
                <a:gd name="T9" fmla="*/ 114 h 114"/>
              </a:gdLst>
              <a:ahLst/>
              <a:cxnLst>
                <a:cxn ang="0">
                  <a:pos x="T0" y="T1"/>
                </a:cxn>
                <a:cxn ang="0">
                  <a:pos x="T2" y="T3"/>
                </a:cxn>
                <a:cxn ang="0">
                  <a:pos x="T4" y="T5"/>
                </a:cxn>
                <a:cxn ang="0">
                  <a:pos x="T6" y="T7"/>
                </a:cxn>
                <a:cxn ang="0">
                  <a:pos x="T8" y="T9"/>
                </a:cxn>
              </a:cxnLst>
              <a:rect l="0" t="0" r="r" b="b"/>
              <a:pathLst>
                <a:path w="13" h="114">
                  <a:moveTo>
                    <a:pt x="0" y="114"/>
                  </a:moveTo>
                  <a:lnTo>
                    <a:pt x="13" y="114"/>
                  </a:lnTo>
                  <a:lnTo>
                    <a:pt x="13" y="0"/>
                  </a:lnTo>
                  <a:lnTo>
                    <a:pt x="0" y="2"/>
                  </a:lnTo>
                  <a:lnTo>
                    <a:pt x="0" y="114"/>
                  </a:lnTo>
                  <a:close/>
                </a:path>
              </a:pathLst>
            </a:custGeom>
            <a:solidFill>
              <a:srgbClr val="144CC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5" name="ïṧ1ïḍè"/>
            <p:cNvSpPr/>
            <p:nvPr/>
          </p:nvSpPr>
          <p:spPr bwMode="auto">
            <a:xfrm>
              <a:off x="9305511" y="4336757"/>
              <a:ext cx="48988" cy="194510"/>
            </a:xfrm>
            <a:custGeom>
              <a:avLst/>
              <a:gdLst>
                <a:gd name="T0" fmla="*/ 34 w 34"/>
                <a:gd name="T1" fmla="*/ 0 h 135"/>
                <a:gd name="T2" fmla="*/ 0 w 34"/>
                <a:gd name="T3" fmla="*/ 21 h 135"/>
                <a:gd name="T4" fmla="*/ 0 w 34"/>
                <a:gd name="T5" fmla="*/ 135 h 135"/>
                <a:gd name="T6" fmla="*/ 34 w 34"/>
                <a:gd name="T7" fmla="*/ 114 h 135"/>
                <a:gd name="T8" fmla="*/ 34 w 34"/>
                <a:gd name="T9" fmla="*/ 0 h 135"/>
              </a:gdLst>
              <a:ahLst/>
              <a:cxnLst>
                <a:cxn ang="0">
                  <a:pos x="T0" y="T1"/>
                </a:cxn>
                <a:cxn ang="0">
                  <a:pos x="T2" y="T3"/>
                </a:cxn>
                <a:cxn ang="0">
                  <a:pos x="T4" y="T5"/>
                </a:cxn>
                <a:cxn ang="0">
                  <a:pos x="T6" y="T7"/>
                </a:cxn>
                <a:cxn ang="0">
                  <a:pos x="T8" y="T9"/>
                </a:cxn>
              </a:cxnLst>
              <a:rect l="0" t="0" r="r" b="b"/>
              <a:pathLst>
                <a:path w="34" h="135">
                  <a:moveTo>
                    <a:pt x="34" y="0"/>
                  </a:moveTo>
                  <a:lnTo>
                    <a:pt x="0" y="21"/>
                  </a:lnTo>
                  <a:lnTo>
                    <a:pt x="0" y="135"/>
                  </a:lnTo>
                  <a:lnTo>
                    <a:pt x="34" y="114"/>
                  </a:lnTo>
                  <a:lnTo>
                    <a:pt x="34"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6" name="ïSļïḍê"/>
            <p:cNvSpPr/>
            <p:nvPr/>
          </p:nvSpPr>
          <p:spPr bwMode="auto">
            <a:xfrm>
              <a:off x="9305511" y="4336757"/>
              <a:ext cx="48988" cy="194510"/>
            </a:xfrm>
            <a:custGeom>
              <a:avLst/>
              <a:gdLst>
                <a:gd name="T0" fmla="*/ 34 w 34"/>
                <a:gd name="T1" fmla="*/ 0 h 135"/>
                <a:gd name="T2" fmla="*/ 0 w 34"/>
                <a:gd name="T3" fmla="*/ 21 h 135"/>
                <a:gd name="T4" fmla="*/ 0 w 34"/>
                <a:gd name="T5" fmla="*/ 135 h 135"/>
                <a:gd name="T6" fmla="*/ 34 w 34"/>
                <a:gd name="T7" fmla="*/ 114 h 135"/>
                <a:gd name="T8" fmla="*/ 34 w 34"/>
                <a:gd name="T9" fmla="*/ 0 h 135"/>
              </a:gdLst>
              <a:ahLst/>
              <a:cxnLst>
                <a:cxn ang="0">
                  <a:pos x="T0" y="T1"/>
                </a:cxn>
                <a:cxn ang="0">
                  <a:pos x="T2" y="T3"/>
                </a:cxn>
                <a:cxn ang="0">
                  <a:pos x="T4" y="T5"/>
                </a:cxn>
                <a:cxn ang="0">
                  <a:pos x="T6" y="T7"/>
                </a:cxn>
                <a:cxn ang="0">
                  <a:pos x="T8" y="T9"/>
                </a:cxn>
              </a:cxnLst>
              <a:rect l="0" t="0" r="r" b="b"/>
              <a:pathLst>
                <a:path w="34" h="135">
                  <a:moveTo>
                    <a:pt x="34" y="0"/>
                  </a:moveTo>
                  <a:lnTo>
                    <a:pt x="0" y="21"/>
                  </a:lnTo>
                  <a:lnTo>
                    <a:pt x="0" y="135"/>
                  </a:lnTo>
                  <a:lnTo>
                    <a:pt x="34" y="114"/>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7" name="íṧľiḑê"/>
            <p:cNvSpPr/>
            <p:nvPr/>
          </p:nvSpPr>
          <p:spPr bwMode="auto">
            <a:xfrm>
              <a:off x="9354498" y="4336757"/>
              <a:ext cx="17289" cy="164252"/>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28" name="íṩļide"/>
            <p:cNvSpPr/>
            <p:nvPr/>
          </p:nvSpPr>
          <p:spPr bwMode="auto">
            <a:xfrm>
              <a:off x="9305511" y="4587457"/>
              <a:ext cx="48988" cy="191628"/>
            </a:xfrm>
            <a:custGeom>
              <a:avLst/>
              <a:gdLst>
                <a:gd name="T0" fmla="*/ 34 w 34"/>
                <a:gd name="T1" fmla="*/ 0 h 133"/>
                <a:gd name="T2" fmla="*/ 0 w 34"/>
                <a:gd name="T3" fmla="*/ 19 h 133"/>
                <a:gd name="T4" fmla="*/ 0 w 34"/>
                <a:gd name="T5" fmla="*/ 133 h 133"/>
                <a:gd name="T6" fmla="*/ 34 w 34"/>
                <a:gd name="T7" fmla="*/ 115 h 133"/>
                <a:gd name="T8" fmla="*/ 34 w 34"/>
                <a:gd name="T9" fmla="*/ 0 h 133"/>
              </a:gdLst>
              <a:ahLst/>
              <a:cxnLst>
                <a:cxn ang="0">
                  <a:pos x="T0" y="T1"/>
                </a:cxn>
                <a:cxn ang="0">
                  <a:pos x="T2" y="T3"/>
                </a:cxn>
                <a:cxn ang="0">
                  <a:pos x="T4" y="T5"/>
                </a:cxn>
                <a:cxn ang="0">
                  <a:pos x="T6" y="T7"/>
                </a:cxn>
                <a:cxn ang="0">
                  <a:pos x="T8" y="T9"/>
                </a:cxn>
              </a:cxnLst>
              <a:rect l="0" t="0" r="r" b="b"/>
              <a:pathLst>
                <a:path w="34" h="133">
                  <a:moveTo>
                    <a:pt x="34" y="0"/>
                  </a:moveTo>
                  <a:lnTo>
                    <a:pt x="0" y="19"/>
                  </a:lnTo>
                  <a:lnTo>
                    <a:pt x="0" y="133"/>
                  </a:lnTo>
                  <a:lnTo>
                    <a:pt x="34" y="115"/>
                  </a:lnTo>
                  <a:lnTo>
                    <a:pt x="34"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9" name="îSľiḋe"/>
            <p:cNvSpPr/>
            <p:nvPr/>
          </p:nvSpPr>
          <p:spPr bwMode="auto">
            <a:xfrm>
              <a:off x="9305511" y="4587457"/>
              <a:ext cx="48988" cy="191628"/>
            </a:xfrm>
            <a:custGeom>
              <a:avLst/>
              <a:gdLst>
                <a:gd name="T0" fmla="*/ 34 w 34"/>
                <a:gd name="T1" fmla="*/ 0 h 133"/>
                <a:gd name="T2" fmla="*/ 0 w 34"/>
                <a:gd name="T3" fmla="*/ 19 h 133"/>
                <a:gd name="T4" fmla="*/ 0 w 34"/>
                <a:gd name="T5" fmla="*/ 133 h 133"/>
                <a:gd name="T6" fmla="*/ 34 w 34"/>
                <a:gd name="T7" fmla="*/ 115 h 133"/>
                <a:gd name="T8" fmla="*/ 34 w 34"/>
                <a:gd name="T9" fmla="*/ 0 h 133"/>
              </a:gdLst>
              <a:ahLst/>
              <a:cxnLst>
                <a:cxn ang="0">
                  <a:pos x="T0" y="T1"/>
                </a:cxn>
                <a:cxn ang="0">
                  <a:pos x="T2" y="T3"/>
                </a:cxn>
                <a:cxn ang="0">
                  <a:pos x="T4" y="T5"/>
                </a:cxn>
                <a:cxn ang="0">
                  <a:pos x="T6" y="T7"/>
                </a:cxn>
                <a:cxn ang="0">
                  <a:pos x="T8" y="T9"/>
                </a:cxn>
              </a:cxnLst>
              <a:rect l="0" t="0" r="r" b="b"/>
              <a:pathLst>
                <a:path w="34" h="133">
                  <a:moveTo>
                    <a:pt x="34" y="0"/>
                  </a:moveTo>
                  <a:lnTo>
                    <a:pt x="0" y="19"/>
                  </a:lnTo>
                  <a:lnTo>
                    <a:pt x="0" y="133"/>
                  </a:lnTo>
                  <a:lnTo>
                    <a:pt x="34" y="115"/>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0" name="îṣḻiďé"/>
            <p:cNvSpPr/>
            <p:nvPr/>
          </p:nvSpPr>
          <p:spPr bwMode="auto">
            <a:xfrm>
              <a:off x="9354498" y="4587457"/>
              <a:ext cx="17289" cy="165694"/>
            </a:xfrm>
            <a:custGeom>
              <a:avLst/>
              <a:gdLst>
                <a:gd name="T0" fmla="*/ 0 w 12"/>
                <a:gd name="T1" fmla="*/ 115 h 115"/>
                <a:gd name="T2" fmla="*/ 12 w 12"/>
                <a:gd name="T3" fmla="*/ 113 h 115"/>
                <a:gd name="T4" fmla="*/ 12 w 12"/>
                <a:gd name="T5" fmla="*/ 0 h 115"/>
                <a:gd name="T6" fmla="*/ 0 w 12"/>
                <a:gd name="T7" fmla="*/ 0 h 115"/>
                <a:gd name="T8" fmla="*/ 0 w 12"/>
                <a:gd name="T9" fmla="*/ 115 h 115"/>
              </a:gdLst>
              <a:ahLst/>
              <a:cxnLst>
                <a:cxn ang="0">
                  <a:pos x="T0" y="T1"/>
                </a:cxn>
                <a:cxn ang="0">
                  <a:pos x="T2" y="T3"/>
                </a:cxn>
                <a:cxn ang="0">
                  <a:pos x="T4" y="T5"/>
                </a:cxn>
                <a:cxn ang="0">
                  <a:pos x="T6" y="T7"/>
                </a:cxn>
                <a:cxn ang="0">
                  <a:pos x="T8" y="T9"/>
                </a:cxn>
              </a:cxnLst>
              <a:rect l="0" t="0" r="r" b="b"/>
              <a:pathLst>
                <a:path w="12" h="115">
                  <a:moveTo>
                    <a:pt x="0" y="115"/>
                  </a:moveTo>
                  <a:lnTo>
                    <a:pt x="12" y="113"/>
                  </a:lnTo>
                  <a:lnTo>
                    <a:pt x="12" y="0"/>
                  </a:lnTo>
                  <a:lnTo>
                    <a:pt x="0" y="0"/>
                  </a:lnTo>
                  <a:lnTo>
                    <a:pt x="0" y="115"/>
                  </a:lnTo>
                  <a:close/>
                </a:path>
              </a:pathLst>
            </a:custGeom>
            <a:solidFill>
              <a:srgbClr val="144CC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1" name="ïśḷîḑe"/>
            <p:cNvSpPr/>
            <p:nvPr/>
          </p:nvSpPr>
          <p:spPr bwMode="auto">
            <a:xfrm>
              <a:off x="9399163" y="4286328"/>
              <a:ext cx="47547" cy="191628"/>
            </a:xfrm>
            <a:custGeom>
              <a:avLst/>
              <a:gdLst>
                <a:gd name="T0" fmla="*/ 33 w 33"/>
                <a:gd name="T1" fmla="*/ 0 h 133"/>
                <a:gd name="T2" fmla="*/ 0 w 33"/>
                <a:gd name="T3" fmla="*/ 18 h 133"/>
                <a:gd name="T4" fmla="*/ 0 w 33"/>
                <a:gd name="T5" fmla="*/ 133 h 133"/>
                <a:gd name="T6" fmla="*/ 33 w 33"/>
                <a:gd name="T7" fmla="*/ 112 h 133"/>
                <a:gd name="T8" fmla="*/ 33 w 33"/>
                <a:gd name="T9" fmla="*/ 0 h 133"/>
              </a:gdLst>
              <a:ahLst/>
              <a:cxnLst>
                <a:cxn ang="0">
                  <a:pos x="T0" y="T1"/>
                </a:cxn>
                <a:cxn ang="0">
                  <a:pos x="T2" y="T3"/>
                </a:cxn>
                <a:cxn ang="0">
                  <a:pos x="T4" y="T5"/>
                </a:cxn>
                <a:cxn ang="0">
                  <a:pos x="T6" y="T7"/>
                </a:cxn>
                <a:cxn ang="0">
                  <a:pos x="T8" y="T9"/>
                </a:cxn>
              </a:cxnLst>
              <a:rect l="0" t="0" r="r" b="b"/>
              <a:pathLst>
                <a:path w="33" h="133">
                  <a:moveTo>
                    <a:pt x="33" y="0"/>
                  </a:moveTo>
                  <a:lnTo>
                    <a:pt x="0" y="18"/>
                  </a:lnTo>
                  <a:lnTo>
                    <a:pt x="0" y="133"/>
                  </a:lnTo>
                  <a:lnTo>
                    <a:pt x="33" y="112"/>
                  </a:lnTo>
                  <a:lnTo>
                    <a:pt x="33"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2" name="íṥlîḓê"/>
            <p:cNvSpPr/>
            <p:nvPr/>
          </p:nvSpPr>
          <p:spPr bwMode="auto">
            <a:xfrm>
              <a:off x="9399163" y="4286328"/>
              <a:ext cx="47547" cy="191628"/>
            </a:xfrm>
            <a:custGeom>
              <a:avLst/>
              <a:gdLst>
                <a:gd name="T0" fmla="*/ 33 w 33"/>
                <a:gd name="T1" fmla="*/ 0 h 133"/>
                <a:gd name="T2" fmla="*/ 0 w 33"/>
                <a:gd name="T3" fmla="*/ 18 h 133"/>
                <a:gd name="T4" fmla="*/ 0 w 33"/>
                <a:gd name="T5" fmla="*/ 133 h 133"/>
                <a:gd name="T6" fmla="*/ 33 w 33"/>
                <a:gd name="T7" fmla="*/ 112 h 133"/>
                <a:gd name="T8" fmla="*/ 33 w 33"/>
                <a:gd name="T9" fmla="*/ 0 h 133"/>
              </a:gdLst>
              <a:ahLst/>
              <a:cxnLst>
                <a:cxn ang="0">
                  <a:pos x="T0" y="T1"/>
                </a:cxn>
                <a:cxn ang="0">
                  <a:pos x="T2" y="T3"/>
                </a:cxn>
                <a:cxn ang="0">
                  <a:pos x="T4" y="T5"/>
                </a:cxn>
                <a:cxn ang="0">
                  <a:pos x="T6" y="T7"/>
                </a:cxn>
                <a:cxn ang="0">
                  <a:pos x="T8" y="T9"/>
                </a:cxn>
              </a:cxnLst>
              <a:rect l="0" t="0" r="r" b="b"/>
              <a:pathLst>
                <a:path w="33" h="133">
                  <a:moveTo>
                    <a:pt x="33" y="0"/>
                  </a:moveTo>
                  <a:lnTo>
                    <a:pt x="0" y="18"/>
                  </a:lnTo>
                  <a:lnTo>
                    <a:pt x="0" y="133"/>
                  </a:lnTo>
                  <a:lnTo>
                    <a:pt x="33" y="112"/>
                  </a:lnTo>
                  <a:lnTo>
                    <a:pt x="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3" name="iṧḷiďê"/>
            <p:cNvSpPr/>
            <p:nvPr/>
          </p:nvSpPr>
          <p:spPr bwMode="auto">
            <a:xfrm>
              <a:off x="9446710" y="4283447"/>
              <a:ext cx="17289" cy="164252"/>
            </a:xfrm>
            <a:custGeom>
              <a:avLst/>
              <a:gdLst>
                <a:gd name="T0" fmla="*/ 0 w 12"/>
                <a:gd name="T1" fmla="*/ 114 h 114"/>
                <a:gd name="T2" fmla="*/ 12 w 12"/>
                <a:gd name="T3" fmla="*/ 114 h 114"/>
                <a:gd name="T4" fmla="*/ 12 w 12"/>
                <a:gd name="T5" fmla="*/ 0 h 114"/>
                <a:gd name="T6" fmla="*/ 0 w 12"/>
                <a:gd name="T7" fmla="*/ 2 h 114"/>
                <a:gd name="T8" fmla="*/ 0 w 12"/>
                <a:gd name="T9" fmla="*/ 114 h 114"/>
              </a:gdLst>
              <a:ahLst/>
              <a:cxnLst>
                <a:cxn ang="0">
                  <a:pos x="T0" y="T1"/>
                </a:cxn>
                <a:cxn ang="0">
                  <a:pos x="T2" y="T3"/>
                </a:cxn>
                <a:cxn ang="0">
                  <a:pos x="T4" y="T5"/>
                </a:cxn>
                <a:cxn ang="0">
                  <a:pos x="T6" y="T7"/>
                </a:cxn>
                <a:cxn ang="0">
                  <a:pos x="T8" y="T9"/>
                </a:cxn>
              </a:cxnLst>
              <a:rect l="0" t="0" r="r" b="b"/>
              <a:pathLst>
                <a:path w="12" h="114">
                  <a:moveTo>
                    <a:pt x="0" y="114"/>
                  </a:moveTo>
                  <a:lnTo>
                    <a:pt x="12" y="114"/>
                  </a:lnTo>
                  <a:lnTo>
                    <a:pt x="12" y="0"/>
                  </a:lnTo>
                  <a:lnTo>
                    <a:pt x="0" y="2"/>
                  </a:lnTo>
                  <a:lnTo>
                    <a:pt x="0" y="114"/>
                  </a:lnTo>
                  <a:close/>
                </a:path>
              </a:pathLst>
            </a:custGeom>
            <a:solidFill>
              <a:srgbClr val="144CC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4" name="îṧḷïḍè"/>
            <p:cNvSpPr/>
            <p:nvPr/>
          </p:nvSpPr>
          <p:spPr bwMode="auto">
            <a:xfrm>
              <a:off x="9399163" y="4534148"/>
              <a:ext cx="47547" cy="191628"/>
            </a:xfrm>
            <a:custGeom>
              <a:avLst/>
              <a:gdLst>
                <a:gd name="T0" fmla="*/ 33 w 33"/>
                <a:gd name="T1" fmla="*/ 0 h 133"/>
                <a:gd name="T2" fmla="*/ 0 w 33"/>
                <a:gd name="T3" fmla="*/ 19 h 133"/>
                <a:gd name="T4" fmla="*/ 0 w 33"/>
                <a:gd name="T5" fmla="*/ 133 h 133"/>
                <a:gd name="T6" fmla="*/ 33 w 33"/>
                <a:gd name="T7" fmla="*/ 114 h 133"/>
                <a:gd name="T8" fmla="*/ 33 w 33"/>
                <a:gd name="T9" fmla="*/ 0 h 133"/>
              </a:gdLst>
              <a:ahLst/>
              <a:cxnLst>
                <a:cxn ang="0">
                  <a:pos x="T0" y="T1"/>
                </a:cxn>
                <a:cxn ang="0">
                  <a:pos x="T2" y="T3"/>
                </a:cxn>
                <a:cxn ang="0">
                  <a:pos x="T4" y="T5"/>
                </a:cxn>
                <a:cxn ang="0">
                  <a:pos x="T6" y="T7"/>
                </a:cxn>
                <a:cxn ang="0">
                  <a:pos x="T8" y="T9"/>
                </a:cxn>
              </a:cxnLst>
              <a:rect l="0" t="0" r="r" b="b"/>
              <a:pathLst>
                <a:path w="33" h="133">
                  <a:moveTo>
                    <a:pt x="33" y="0"/>
                  </a:moveTo>
                  <a:lnTo>
                    <a:pt x="0" y="19"/>
                  </a:lnTo>
                  <a:lnTo>
                    <a:pt x="0" y="133"/>
                  </a:lnTo>
                  <a:lnTo>
                    <a:pt x="33" y="114"/>
                  </a:lnTo>
                  <a:lnTo>
                    <a:pt x="33"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5" name="ïṧḷíḋê"/>
            <p:cNvSpPr/>
            <p:nvPr/>
          </p:nvSpPr>
          <p:spPr bwMode="auto">
            <a:xfrm>
              <a:off x="9399163" y="4534148"/>
              <a:ext cx="47547" cy="191628"/>
            </a:xfrm>
            <a:custGeom>
              <a:avLst/>
              <a:gdLst>
                <a:gd name="T0" fmla="*/ 33 w 33"/>
                <a:gd name="T1" fmla="*/ 0 h 133"/>
                <a:gd name="T2" fmla="*/ 0 w 33"/>
                <a:gd name="T3" fmla="*/ 19 h 133"/>
                <a:gd name="T4" fmla="*/ 0 w 33"/>
                <a:gd name="T5" fmla="*/ 133 h 133"/>
                <a:gd name="T6" fmla="*/ 33 w 33"/>
                <a:gd name="T7" fmla="*/ 114 h 133"/>
                <a:gd name="T8" fmla="*/ 33 w 33"/>
                <a:gd name="T9" fmla="*/ 0 h 133"/>
              </a:gdLst>
              <a:ahLst/>
              <a:cxnLst>
                <a:cxn ang="0">
                  <a:pos x="T0" y="T1"/>
                </a:cxn>
                <a:cxn ang="0">
                  <a:pos x="T2" y="T3"/>
                </a:cxn>
                <a:cxn ang="0">
                  <a:pos x="T4" y="T5"/>
                </a:cxn>
                <a:cxn ang="0">
                  <a:pos x="T6" y="T7"/>
                </a:cxn>
                <a:cxn ang="0">
                  <a:pos x="T8" y="T9"/>
                </a:cxn>
              </a:cxnLst>
              <a:rect l="0" t="0" r="r" b="b"/>
              <a:pathLst>
                <a:path w="33" h="133">
                  <a:moveTo>
                    <a:pt x="33" y="0"/>
                  </a:moveTo>
                  <a:lnTo>
                    <a:pt x="0" y="19"/>
                  </a:lnTo>
                  <a:lnTo>
                    <a:pt x="0" y="133"/>
                  </a:lnTo>
                  <a:lnTo>
                    <a:pt x="33" y="114"/>
                  </a:lnTo>
                  <a:lnTo>
                    <a:pt x="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6" name="ï$ḷîḋe"/>
            <p:cNvSpPr/>
            <p:nvPr/>
          </p:nvSpPr>
          <p:spPr bwMode="auto">
            <a:xfrm>
              <a:off x="9446710" y="4534148"/>
              <a:ext cx="17289" cy="164252"/>
            </a:xfrm>
            <a:custGeom>
              <a:avLst/>
              <a:gdLst>
                <a:gd name="T0" fmla="*/ 0 w 12"/>
                <a:gd name="T1" fmla="*/ 114 h 114"/>
                <a:gd name="T2" fmla="*/ 12 w 12"/>
                <a:gd name="T3" fmla="*/ 112 h 114"/>
                <a:gd name="T4" fmla="*/ 12 w 12"/>
                <a:gd name="T5" fmla="*/ 0 h 114"/>
                <a:gd name="T6" fmla="*/ 0 w 12"/>
                <a:gd name="T7" fmla="*/ 0 h 114"/>
                <a:gd name="T8" fmla="*/ 0 w 12"/>
                <a:gd name="T9" fmla="*/ 114 h 114"/>
              </a:gdLst>
              <a:ahLst/>
              <a:cxnLst>
                <a:cxn ang="0">
                  <a:pos x="T0" y="T1"/>
                </a:cxn>
                <a:cxn ang="0">
                  <a:pos x="T2" y="T3"/>
                </a:cxn>
                <a:cxn ang="0">
                  <a:pos x="T4" y="T5"/>
                </a:cxn>
                <a:cxn ang="0">
                  <a:pos x="T6" y="T7"/>
                </a:cxn>
                <a:cxn ang="0">
                  <a:pos x="T8" y="T9"/>
                </a:cxn>
              </a:cxnLst>
              <a:rect l="0" t="0" r="r" b="b"/>
              <a:pathLst>
                <a:path w="12" h="114">
                  <a:moveTo>
                    <a:pt x="0" y="114"/>
                  </a:moveTo>
                  <a:lnTo>
                    <a:pt x="12" y="112"/>
                  </a:lnTo>
                  <a:lnTo>
                    <a:pt x="12" y="0"/>
                  </a:lnTo>
                  <a:lnTo>
                    <a:pt x="0" y="0"/>
                  </a:lnTo>
                  <a:lnTo>
                    <a:pt x="0" y="114"/>
                  </a:lnTo>
                  <a:close/>
                </a:path>
              </a:pathLst>
            </a:custGeom>
            <a:solidFill>
              <a:srgbClr val="144CC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7" name="išḻíḓè"/>
            <p:cNvSpPr/>
            <p:nvPr/>
          </p:nvSpPr>
          <p:spPr bwMode="auto">
            <a:xfrm>
              <a:off x="9491375" y="4231577"/>
              <a:ext cx="47547" cy="191628"/>
            </a:xfrm>
            <a:custGeom>
              <a:avLst/>
              <a:gdLst>
                <a:gd name="T0" fmla="*/ 33 w 33"/>
                <a:gd name="T1" fmla="*/ 0 h 133"/>
                <a:gd name="T2" fmla="*/ 0 w 33"/>
                <a:gd name="T3" fmla="*/ 19 h 133"/>
                <a:gd name="T4" fmla="*/ 0 w 33"/>
                <a:gd name="T5" fmla="*/ 133 h 133"/>
                <a:gd name="T6" fmla="*/ 33 w 33"/>
                <a:gd name="T7" fmla="*/ 115 h 133"/>
                <a:gd name="T8" fmla="*/ 33 w 33"/>
                <a:gd name="T9" fmla="*/ 0 h 133"/>
              </a:gdLst>
              <a:ahLst/>
              <a:cxnLst>
                <a:cxn ang="0">
                  <a:pos x="T0" y="T1"/>
                </a:cxn>
                <a:cxn ang="0">
                  <a:pos x="T2" y="T3"/>
                </a:cxn>
                <a:cxn ang="0">
                  <a:pos x="T4" y="T5"/>
                </a:cxn>
                <a:cxn ang="0">
                  <a:pos x="T6" y="T7"/>
                </a:cxn>
                <a:cxn ang="0">
                  <a:pos x="T8" y="T9"/>
                </a:cxn>
              </a:cxnLst>
              <a:rect l="0" t="0" r="r" b="b"/>
              <a:pathLst>
                <a:path w="33" h="133">
                  <a:moveTo>
                    <a:pt x="33" y="0"/>
                  </a:moveTo>
                  <a:lnTo>
                    <a:pt x="0" y="19"/>
                  </a:lnTo>
                  <a:lnTo>
                    <a:pt x="0" y="133"/>
                  </a:lnTo>
                  <a:lnTo>
                    <a:pt x="33" y="115"/>
                  </a:lnTo>
                  <a:lnTo>
                    <a:pt x="33"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8" name="išlîdé"/>
            <p:cNvSpPr/>
            <p:nvPr/>
          </p:nvSpPr>
          <p:spPr bwMode="auto">
            <a:xfrm>
              <a:off x="9491375" y="4231577"/>
              <a:ext cx="47547" cy="191628"/>
            </a:xfrm>
            <a:custGeom>
              <a:avLst/>
              <a:gdLst>
                <a:gd name="T0" fmla="*/ 33 w 33"/>
                <a:gd name="T1" fmla="*/ 0 h 133"/>
                <a:gd name="T2" fmla="*/ 0 w 33"/>
                <a:gd name="T3" fmla="*/ 19 h 133"/>
                <a:gd name="T4" fmla="*/ 0 w 33"/>
                <a:gd name="T5" fmla="*/ 133 h 133"/>
                <a:gd name="T6" fmla="*/ 33 w 33"/>
                <a:gd name="T7" fmla="*/ 115 h 133"/>
                <a:gd name="T8" fmla="*/ 33 w 33"/>
                <a:gd name="T9" fmla="*/ 0 h 133"/>
              </a:gdLst>
              <a:ahLst/>
              <a:cxnLst>
                <a:cxn ang="0">
                  <a:pos x="T0" y="T1"/>
                </a:cxn>
                <a:cxn ang="0">
                  <a:pos x="T2" y="T3"/>
                </a:cxn>
                <a:cxn ang="0">
                  <a:pos x="T4" y="T5"/>
                </a:cxn>
                <a:cxn ang="0">
                  <a:pos x="T6" y="T7"/>
                </a:cxn>
                <a:cxn ang="0">
                  <a:pos x="T8" y="T9"/>
                </a:cxn>
              </a:cxnLst>
              <a:rect l="0" t="0" r="r" b="b"/>
              <a:pathLst>
                <a:path w="33" h="133">
                  <a:moveTo>
                    <a:pt x="33" y="0"/>
                  </a:moveTo>
                  <a:lnTo>
                    <a:pt x="0" y="19"/>
                  </a:lnTo>
                  <a:lnTo>
                    <a:pt x="0" y="133"/>
                  </a:lnTo>
                  <a:lnTo>
                    <a:pt x="33" y="115"/>
                  </a:lnTo>
                  <a:lnTo>
                    <a:pt x="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9" name="íṡļiḑe"/>
            <p:cNvSpPr/>
            <p:nvPr/>
          </p:nvSpPr>
          <p:spPr bwMode="auto">
            <a:xfrm>
              <a:off x="9538922" y="4231577"/>
              <a:ext cx="18731" cy="165694"/>
            </a:xfrm>
            <a:custGeom>
              <a:avLst/>
              <a:gdLst>
                <a:gd name="T0" fmla="*/ 0 w 13"/>
                <a:gd name="T1" fmla="*/ 115 h 115"/>
                <a:gd name="T2" fmla="*/ 13 w 13"/>
                <a:gd name="T3" fmla="*/ 112 h 115"/>
                <a:gd name="T4" fmla="*/ 13 w 13"/>
                <a:gd name="T5" fmla="*/ 0 h 115"/>
                <a:gd name="T6" fmla="*/ 0 w 13"/>
                <a:gd name="T7" fmla="*/ 0 h 115"/>
                <a:gd name="T8" fmla="*/ 0 w 13"/>
                <a:gd name="T9" fmla="*/ 115 h 115"/>
              </a:gdLst>
              <a:ahLst/>
              <a:cxnLst>
                <a:cxn ang="0">
                  <a:pos x="T0" y="T1"/>
                </a:cxn>
                <a:cxn ang="0">
                  <a:pos x="T2" y="T3"/>
                </a:cxn>
                <a:cxn ang="0">
                  <a:pos x="T4" y="T5"/>
                </a:cxn>
                <a:cxn ang="0">
                  <a:pos x="T6" y="T7"/>
                </a:cxn>
                <a:cxn ang="0">
                  <a:pos x="T8" y="T9"/>
                </a:cxn>
              </a:cxnLst>
              <a:rect l="0" t="0" r="r" b="b"/>
              <a:pathLst>
                <a:path w="13" h="115">
                  <a:moveTo>
                    <a:pt x="0" y="115"/>
                  </a:moveTo>
                  <a:lnTo>
                    <a:pt x="13" y="112"/>
                  </a:lnTo>
                  <a:lnTo>
                    <a:pt x="13" y="0"/>
                  </a:lnTo>
                  <a:lnTo>
                    <a:pt x="0" y="0"/>
                  </a:lnTo>
                  <a:lnTo>
                    <a:pt x="0" y="115"/>
                  </a:lnTo>
                  <a:close/>
                </a:path>
              </a:pathLst>
            </a:custGeom>
            <a:solidFill>
              <a:srgbClr val="144CC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0" name="ïşḻíḑé"/>
            <p:cNvSpPr/>
            <p:nvPr/>
          </p:nvSpPr>
          <p:spPr bwMode="auto">
            <a:xfrm>
              <a:off x="9491375" y="4480837"/>
              <a:ext cx="47547" cy="191628"/>
            </a:xfrm>
            <a:custGeom>
              <a:avLst/>
              <a:gdLst>
                <a:gd name="T0" fmla="*/ 33 w 33"/>
                <a:gd name="T1" fmla="*/ 0 h 133"/>
                <a:gd name="T2" fmla="*/ 0 w 33"/>
                <a:gd name="T3" fmla="*/ 18 h 133"/>
                <a:gd name="T4" fmla="*/ 0 w 33"/>
                <a:gd name="T5" fmla="*/ 133 h 133"/>
                <a:gd name="T6" fmla="*/ 33 w 33"/>
                <a:gd name="T7" fmla="*/ 114 h 133"/>
                <a:gd name="T8" fmla="*/ 33 w 33"/>
                <a:gd name="T9" fmla="*/ 0 h 133"/>
              </a:gdLst>
              <a:ahLst/>
              <a:cxnLst>
                <a:cxn ang="0">
                  <a:pos x="T0" y="T1"/>
                </a:cxn>
                <a:cxn ang="0">
                  <a:pos x="T2" y="T3"/>
                </a:cxn>
                <a:cxn ang="0">
                  <a:pos x="T4" y="T5"/>
                </a:cxn>
                <a:cxn ang="0">
                  <a:pos x="T6" y="T7"/>
                </a:cxn>
                <a:cxn ang="0">
                  <a:pos x="T8" y="T9"/>
                </a:cxn>
              </a:cxnLst>
              <a:rect l="0" t="0" r="r" b="b"/>
              <a:pathLst>
                <a:path w="33" h="133">
                  <a:moveTo>
                    <a:pt x="33" y="0"/>
                  </a:moveTo>
                  <a:lnTo>
                    <a:pt x="0" y="18"/>
                  </a:lnTo>
                  <a:lnTo>
                    <a:pt x="0" y="133"/>
                  </a:lnTo>
                  <a:lnTo>
                    <a:pt x="33" y="114"/>
                  </a:lnTo>
                  <a:lnTo>
                    <a:pt x="33" y="0"/>
                  </a:lnTo>
                  <a:close/>
                </a:path>
              </a:pathLst>
            </a:custGeom>
            <a:solidFill>
              <a:srgbClr val="A0B6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1" name="íšlíḓé"/>
            <p:cNvSpPr/>
            <p:nvPr/>
          </p:nvSpPr>
          <p:spPr bwMode="auto">
            <a:xfrm>
              <a:off x="9491375" y="4480837"/>
              <a:ext cx="47547" cy="191628"/>
            </a:xfrm>
            <a:custGeom>
              <a:avLst/>
              <a:gdLst>
                <a:gd name="T0" fmla="*/ 33 w 33"/>
                <a:gd name="T1" fmla="*/ 0 h 133"/>
                <a:gd name="T2" fmla="*/ 0 w 33"/>
                <a:gd name="T3" fmla="*/ 18 h 133"/>
                <a:gd name="T4" fmla="*/ 0 w 33"/>
                <a:gd name="T5" fmla="*/ 133 h 133"/>
                <a:gd name="T6" fmla="*/ 33 w 33"/>
                <a:gd name="T7" fmla="*/ 114 h 133"/>
                <a:gd name="T8" fmla="*/ 33 w 33"/>
                <a:gd name="T9" fmla="*/ 0 h 133"/>
              </a:gdLst>
              <a:ahLst/>
              <a:cxnLst>
                <a:cxn ang="0">
                  <a:pos x="T0" y="T1"/>
                </a:cxn>
                <a:cxn ang="0">
                  <a:pos x="T2" y="T3"/>
                </a:cxn>
                <a:cxn ang="0">
                  <a:pos x="T4" y="T5"/>
                </a:cxn>
                <a:cxn ang="0">
                  <a:pos x="T6" y="T7"/>
                </a:cxn>
                <a:cxn ang="0">
                  <a:pos x="T8" y="T9"/>
                </a:cxn>
              </a:cxnLst>
              <a:rect l="0" t="0" r="r" b="b"/>
              <a:pathLst>
                <a:path w="33" h="133">
                  <a:moveTo>
                    <a:pt x="33" y="0"/>
                  </a:moveTo>
                  <a:lnTo>
                    <a:pt x="0" y="18"/>
                  </a:lnTo>
                  <a:lnTo>
                    <a:pt x="0" y="133"/>
                  </a:lnTo>
                  <a:lnTo>
                    <a:pt x="33" y="114"/>
                  </a:lnTo>
                  <a:lnTo>
                    <a:pt x="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2" name="ïṩľíde"/>
            <p:cNvSpPr/>
            <p:nvPr/>
          </p:nvSpPr>
          <p:spPr bwMode="auto">
            <a:xfrm>
              <a:off x="9538922" y="4480837"/>
              <a:ext cx="18731" cy="164252"/>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43" name="ïSḻíďè"/>
            <p:cNvSpPr/>
            <p:nvPr/>
          </p:nvSpPr>
          <p:spPr bwMode="auto">
            <a:xfrm>
              <a:off x="9027434" y="4081733"/>
              <a:ext cx="161371" cy="121028"/>
            </a:xfrm>
            <a:custGeom>
              <a:avLst/>
              <a:gdLst>
                <a:gd name="T0" fmla="*/ 112 w 112"/>
                <a:gd name="T1" fmla="*/ 69 h 84"/>
                <a:gd name="T2" fmla="*/ 0 w 112"/>
                <a:gd name="T3" fmla="*/ 0 h 84"/>
                <a:gd name="T4" fmla="*/ 0 w 112"/>
                <a:gd name="T5" fmla="*/ 17 h 84"/>
                <a:gd name="T6" fmla="*/ 112 w 112"/>
                <a:gd name="T7" fmla="*/ 84 h 84"/>
                <a:gd name="T8" fmla="*/ 112 w 112"/>
                <a:gd name="T9" fmla="*/ 69 h 84"/>
              </a:gdLst>
              <a:ahLst/>
              <a:cxnLst>
                <a:cxn ang="0">
                  <a:pos x="T0" y="T1"/>
                </a:cxn>
                <a:cxn ang="0">
                  <a:pos x="T2" y="T3"/>
                </a:cxn>
                <a:cxn ang="0">
                  <a:pos x="T4" y="T5"/>
                </a:cxn>
                <a:cxn ang="0">
                  <a:pos x="T6" y="T7"/>
                </a:cxn>
                <a:cxn ang="0">
                  <a:pos x="T8" y="T9"/>
                </a:cxn>
              </a:cxnLst>
              <a:rect l="0" t="0" r="r" b="b"/>
              <a:pathLst>
                <a:path w="112" h="84">
                  <a:moveTo>
                    <a:pt x="112" y="69"/>
                  </a:moveTo>
                  <a:lnTo>
                    <a:pt x="0" y="0"/>
                  </a:lnTo>
                  <a:lnTo>
                    <a:pt x="0" y="17"/>
                  </a:lnTo>
                  <a:lnTo>
                    <a:pt x="112" y="84"/>
                  </a:lnTo>
                  <a:lnTo>
                    <a:pt x="112" y="6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4" name="iṡḷídê"/>
            <p:cNvSpPr/>
            <p:nvPr/>
          </p:nvSpPr>
          <p:spPr bwMode="auto">
            <a:xfrm>
              <a:off x="9027434" y="3989521"/>
              <a:ext cx="332827" cy="191628"/>
            </a:xfrm>
            <a:custGeom>
              <a:avLst/>
              <a:gdLst>
                <a:gd name="T0" fmla="*/ 0 w 231"/>
                <a:gd name="T1" fmla="*/ 64 h 133"/>
                <a:gd name="T2" fmla="*/ 112 w 231"/>
                <a:gd name="T3" fmla="*/ 0 h 133"/>
                <a:gd name="T4" fmla="*/ 231 w 231"/>
                <a:gd name="T5" fmla="*/ 69 h 133"/>
                <a:gd name="T6" fmla="*/ 112 w 231"/>
                <a:gd name="T7" fmla="*/ 133 h 133"/>
                <a:gd name="T8" fmla="*/ 0 w 231"/>
                <a:gd name="T9" fmla="*/ 64 h 133"/>
              </a:gdLst>
              <a:ahLst/>
              <a:cxnLst>
                <a:cxn ang="0">
                  <a:pos x="T0" y="T1"/>
                </a:cxn>
                <a:cxn ang="0">
                  <a:pos x="T2" y="T3"/>
                </a:cxn>
                <a:cxn ang="0">
                  <a:pos x="T4" y="T5"/>
                </a:cxn>
                <a:cxn ang="0">
                  <a:pos x="T6" y="T7"/>
                </a:cxn>
                <a:cxn ang="0">
                  <a:pos x="T8" y="T9"/>
                </a:cxn>
              </a:cxnLst>
              <a:rect l="0" t="0" r="r" b="b"/>
              <a:pathLst>
                <a:path w="231" h="133">
                  <a:moveTo>
                    <a:pt x="0" y="64"/>
                  </a:moveTo>
                  <a:lnTo>
                    <a:pt x="112" y="0"/>
                  </a:lnTo>
                  <a:lnTo>
                    <a:pt x="231" y="69"/>
                  </a:lnTo>
                  <a:lnTo>
                    <a:pt x="112" y="133"/>
                  </a:lnTo>
                  <a:lnTo>
                    <a:pt x="0" y="64"/>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5" name="iṧḷîḓè"/>
            <p:cNvSpPr/>
            <p:nvPr/>
          </p:nvSpPr>
          <p:spPr bwMode="auto">
            <a:xfrm>
              <a:off x="9188804" y="4088937"/>
              <a:ext cx="171457" cy="113824"/>
            </a:xfrm>
            <a:custGeom>
              <a:avLst/>
              <a:gdLst>
                <a:gd name="T0" fmla="*/ 0 w 119"/>
                <a:gd name="T1" fmla="*/ 64 h 79"/>
                <a:gd name="T2" fmla="*/ 119 w 119"/>
                <a:gd name="T3" fmla="*/ 0 h 79"/>
                <a:gd name="T4" fmla="*/ 119 w 119"/>
                <a:gd name="T5" fmla="*/ 12 h 79"/>
                <a:gd name="T6" fmla="*/ 0 w 119"/>
                <a:gd name="T7" fmla="*/ 79 h 79"/>
                <a:gd name="T8" fmla="*/ 0 w 119"/>
                <a:gd name="T9" fmla="*/ 64 h 79"/>
              </a:gdLst>
              <a:ahLst/>
              <a:cxnLst>
                <a:cxn ang="0">
                  <a:pos x="T0" y="T1"/>
                </a:cxn>
                <a:cxn ang="0">
                  <a:pos x="T2" y="T3"/>
                </a:cxn>
                <a:cxn ang="0">
                  <a:pos x="T4" y="T5"/>
                </a:cxn>
                <a:cxn ang="0">
                  <a:pos x="T6" y="T7"/>
                </a:cxn>
                <a:cxn ang="0">
                  <a:pos x="T8" y="T9"/>
                </a:cxn>
              </a:cxnLst>
              <a:rect l="0" t="0" r="r" b="b"/>
              <a:pathLst>
                <a:path w="119" h="79">
                  <a:moveTo>
                    <a:pt x="0" y="64"/>
                  </a:moveTo>
                  <a:lnTo>
                    <a:pt x="119" y="0"/>
                  </a:lnTo>
                  <a:lnTo>
                    <a:pt x="119" y="12"/>
                  </a:lnTo>
                  <a:lnTo>
                    <a:pt x="0" y="79"/>
                  </a:lnTo>
                  <a:lnTo>
                    <a:pt x="0" y="64"/>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6" name="íŝlidê"/>
            <p:cNvSpPr/>
            <p:nvPr/>
          </p:nvSpPr>
          <p:spPr bwMode="auto">
            <a:xfrm>
              <a:off x="8788260" y="4217169"/>
              <a:ext cx="161371" cy="116706"/>
            </a:xfrm>
            <a:custGeom>
              <a:avLst/>
              <a:gdLst>
                <a:gd name="T0" fmla="*/ 112 w 112"/>
                <a:gd name="T1" fmla="*/ 66 h 81"/>
                <a:gd name="T2" fmla="*/ 0 w 112"/>
                <a:gd name="T3" fmla="*/ 0 h 81"/>
                <a:gd name="T4" fmla="*/ 0 w 112"/>
                <a:gd name="T5" fmla="*/ 14 h 81"/>
                <a:gd name="T6" fmla="*/ 112 w 112"/>
                <a:gd name="T7" fmla="*/ 81 h 81"/>
                <a:gd name="T8" fmla="*/ 112 w 112"/>
                <a:gd name="T9" fmla="*/ 66 h 81"/>
              </a:gdLst>
              <a:ahLst/>
              <a:cxnLst>
                <a:cxn ang="0">
                  <a:pos x="T0" y="T1"/>
                </a:cxn>
                <a:cxn ang="0">
                  <a:pos x="T2" y="T3"/>
                </a:cxn>
                <a:cxn ang="0">
                  <a:pos x="T4" y="T5"/>
                </a:cxn>
                <a:cxn ang="0">
                  <a:pos x="T6" y="T7"/>
                </a:cxn>
                <a:cxn ang="0">
                  <a:pos x="T8" y="T9"/>
                </a:cxn>
              </a:cxnLst>
              <a:rect l="0" t="0" r="r" b="b"/>
              <a:pathLst>
                <a:path w="112" h="81">
                  <a:moveTo>
                    <a:pt x="112" y="66"/>
                  </a:moveTo>
                  <a:lnTo>
                    <a:pt x="0" y="0"/>
                  </a:lnTo>
                  <a:lnTo>
                    <a:pt x="0" y="14"/>
                  </a:lnTo>
                  <a:lnTo>
                    <a:pt x="112" y="81"/>
                  </a:lnTo>
                  <a:lnTo>
                    <a:pt x="112" y="66"/>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7" name="iŝ1îḑé"/>
            <p:cNvSpPr/>
            <p:nvPr/>
          </p:nvSpPr>
          <p:spPr bwMode="auto">
            <a:xfrm>
              <a:off x="8788260" y="4120635"/>
              <a:ext cx="331387" cy="191628"/>
            </a:xfrm>
            <a:custGeom>
              <a:avLst/>
              <a:gdLst>
                <a:gd name="T0" fmla="*/ 0 w 230"/>
                <a:gd name="T1" fmla="*/ 67 h 133"/>
                <a:gd name="T2" fmla="*/ 112 w 230"/>
                <a:gd name="T3" fmla="*/ 0 h 133"/>
                <a:gd name="T4" fmla="*/ 230 w 230"/>
                <a:gd name="T5" fmla="*/ 69 h 133"/>
                <a:gd name="T6" fmla="*/ 112 w 230"/>
                <a:gd name="T7" fmla="*/ 133 h 133"/>
                <a:gd name="T8" fmla="*/ 0 w 230"/>
                <a:gd name="T9" fmla="*/ 67 h 133"/>
              </a:gdLst>
              <a:ahLst/>
              <a:cxnLst>
                <a:cxn ang="0">
                  <a:pos x="T0" y="T1"/>
                </a:cxn>
                <a:cxn ang="0">
                  <a:pos x="T2" y="T3"/>
                </a:cxn>
                <a:cxn ang="0">
                  <a:pos x="T4" y="T5"/>
                </a:cxn>
                <a:cxn ang="0">
                  <a:pos x="T6" y="T7"/>
                </a:cxn>
                <a:cxn ang="0">
                  <a:pos x="T8" y="T9"/>
                </a:cxn>
              </a:cxnLst>
              <a:rect l="0" t="0" r="r" b="b"/>
              <a:pathLst>
                <a:path w="230" h="133">
                  <a:moveTo>
                    <a:pt x="0" y="67"/>
                  </a:moveTo>
                  <a:lnTo>
                    <a:pt x="112" y="0"/>
                  </a:lnTo>
                  <a:lnTo>
                    <a:pt x="230" y="69"/>
                  </a:lnTo>
                  <a:lnTo>
                    <a:pt x="112" y="133"/>
                  </a:lnTo>
                  <a:lnTo>
                    <a:pt x="0" y="67"/>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8" name="işľîdè"/>
            <p:cNvSpPr/>
            <p:nvPr/>
          </p:nvSpPr>
          <p:spPr bwMode="auto">
            <a:xfrm>
              <a:off x="8949631" y="4220051"/>
              <a:ext cx="170016" cy="113824"/>
            </a:xfrm>
            <a:custGeom>
              <a:avLst/>
              <a:gdLst>
                <a:gd name="T0" fmla="*/ 0 w 118"/>
                <a:gd name="T1" fmla="*/ 64 h 79"/>
                <a:gd name="T2" fmla="*/ 118 w 118"/>
                <a:gd name="T3" fmla="*/ 0 h 79"/>
                <a:gd name="T4" fmla="*/ 118 w 118"/>
                <a:gd name="T5" fmla="*/ 12 h 79"/>
                <a:gd name="T6" fmla="*/ 0 w 118"/>
                <a:gd name="T7" fmla="*/ 79 h 79"/>
                <a:gd name="T8" fmla="*/ 0 w 118"/>
                <a:gd name="T9" fmla="*/ 64 h 79"/>
              </a:gdLst>
              <a:ahLst/>
              <a:cxnLst>
                <a:cxn ang="0">
                  <a:pos x="T0" y="T1"/>
                </a:cxn>
                <a:cxn ang="0">
                  <a:pos x="T2" y="T3"/>
                </a:cxn>
                <a:cxn ang="0">
                  <a:pos x="T4" y="T5"/>
                </a:cxn>
                <a:cxn ang="0">
                  <a:pos x="T6" y="T7"/>
                </a:cxn>
                <a:cxn ang="0">
                  <a:pos x="T8" y="T9"/>
                </a:cxn>
              </a:cxnLst>
              <a:rect l="0" t="0" r="r" b="b"/>
              <a:pathLst>
                <a:path w="118" h="79">
                  <a:moveTo>
                    <a:pt x="0" y="64"/>
                  </a:moveTo>
                  <a:lnTo>
                    <a:pt x="118" y="0"/>
                  </a:lnTo>
                  <a:lnTo>
                    <a:pt x="118" y="12"/>
                  </a:lnTo>
                  <a:lnTo>
                    <a:pt x="0" y="79"/>
                  </a:lnTo>
                  <a:lnTo>
                    <a:pt x="0" y="64"/>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9" name="iṣ1îḋè"/>
            <p:cNvSpPr/>
            <p:nvPr/>
          </p:nvSpPr>
          <p:spPr bwMode="auto">
            <a:xfrm>
              <a:off x="8544763" y="4354046"/>
              <a:ext cx="162812" cy="116706"/>
            </a:xfrm>
            <a:custGeom>
              <a:avLst/>
              <a:gdLst>
                <a:gd name="T0" fmla="*/ 113 w 113"/>
                <a:gd name="T1" fmla="*/ 67 h 81"/>
                <a:gd name="T2" fmla="*/ 0 w 113"/>
                <a:gd name="T3" fmla="*/ 0 h 81"/>
                <a:gd name="T4" fmla="*/ 0 w 113"/>
                <a:gd name="T5" fmla="*/ 15 h 81"/>
                <a:gd name="T6" fmla="*/ 113 w 113"/>
                <a:gd name="T7" fmla="*/ 81 h 81"/>
                <a:gd name="T8" fmla="*/ 113 w 113"/>
                <a:gd name="T9" fmla="*/ 67 h 81"/>
              </a:gdLst>
              <a:ahLst/>
              <a:cxnLst>
                <a:cxn ang="0">
                  <a:pos x="T0" y="T1"/>
                </a:cxn>
                <a:cxn ang="0">
                  <a:pos x="T2" y="T3"/>
                </a:cxn>
                <a:cxn ang="0">
                  <a:pos x="T4" y="T5"/>
                </a:cxn>
                <a:cxn ang="0">
                  <a:pos x="T6" y="T7"/>
                </a:cxn>
                <a:cxn ang="0">
                  <a:pos x="T8" y="T9"/>
                </a:cxn>
              </a:cxnLst>
              <a:rect l="0" t="0" r="r" b="b"/>
              <a:pathLst>
                <a:path w="113" h="81">
                  <a:moveTo>
                    <a:pt x="113" y="67"/>
                  </a:moveTo>
                  <a:lnTo>
                    <a:pt x="0" y="0"/>
                  </a:lnTo>
                  <a:lnTo>
                    <a:pt x="0" y="15"/>
                  </a:lnTo>
                  <a:lnTo>
                    <a:pt x="113" y="81"/>
                  </a:lnTo>
                  <a:lnTo>
                    <a:pt x="113" y="67"/>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0" name="ïsḻídê"/>
            <p:cNvSpPr/>
            <p:nvPr/>
          </p:nvSpPr>
          <p:spPr bwMode="auto">
            <a:xfrm>
              <a:off x="8544763" y="4258953"/>
              <a:ext cx="332827" cy="191628"/>
            </a:xfrm>
            <a:custGeom>
              <a:avLst/>
              <a:gdLst>
                <a:gd name="T0" fmla="*/ 0 w 231"/>
                <a:gd name="T1" fmla="*/ 66 h 133"/>
                <a:gd name="T2" fmla="*/ 113 w 231"/>
                <a:gd name="T3" fmla="*/ 0 h 133"/>
                <a:gd name="T4" fmla="*/ 231 w 231"/>
                <a:gd name="T5" fmla="*/ 69 h 133"/>
                <a:gd name="T6" fmla="*/ 113 w 231"/>
                <a:gd name="T7" fmla="*/ 133 h 133"/>
                <a:gd name="T8" fmla="*/ 0 w 231"/>
                <a:gd name="T9" fmla="*/ 66 h 133"/>
              </a:gdLst>
              <a:ahLst/>
              <a:cxnLst>
                <a:cxn ang="0">
                  <a:pos x="T0" y="T1"/>
                </a:cxn>
                <a:cxn ang="0">
                  <a:pos x="T2" y="T3"/>
                </a:cxn>
                <a:cxn ang="0">
                  <a:pos x="T4" y="T5"/>
                </a:cxn>
                <a:cxn ang="0">
                  <a:pos x="T6" y="T7"/>
                </a:cxn>
                <a:cxn ang="0">
                  <a:pos x="T8" y="T9"/>
                </a:cxn>
              </a:cxnLst>
              <a:rect l="0" t="0" r="r" b="b"/>
              <a:pathLst>
                <a:path w="231" h="133">
                  <a:moveTo>
                    <a:pt x="0" y="66"/>
                  </a:moveTo>
                  <a:lnTo>
                    <a:pt x="113" y="0"/>
                  </a:lnTo>
                  <a:lnTo>
                    <a:pt x="231" y="69"/>
                  </a:lnTo>
                  <a:lnTo>
                    <a:pt x="113" y="133"/>
                  </a:lnTo>
                  <a:lnTo>
                    <a:pt x="0" y="66"/>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1" name="ïṡḷidè"/>
            <p:cNvSpPr/>
            <p:nvPr/>
          </p:nvSpPr>
          <p:spPr bwMode="auto">
            <a:xfrm>
              <a:off x="8707575" y="4358369"/>
              <a:ext cx="170016" cy="112383"/>
            </a:xfrm>
            <a:custGeom>
              <a:avLst/>
              <a:gdLst>
                <a:gd name="T0" fmla="*/ 0 w 118"/>
                <a:gd name="T1" fmla="*/ 64 h 78"/>
                <a:gd name="T2" fmla="*/ 118 w 118"/>
                <a:gd name="T3" fmla="*/ 0 h 78"/>
                <a:gd name="T4" fmla="*/ 118 w 118"/>
                <a:gd name="T5" fmla="*/ 12 h 78"/>
                <a:gd name="T6" fmla="*/ 0 w 118"/>
                <a:gd name="T7" fmla="*/ 78 h 78"/>
                <a:gd name="T8" fmla="*/ 0 w 118"/>
                <a:gd name="T9" fmla="*/ 64 h 78"/>
              </a:gdLst>
              <a:ahLst/>
              <a:cxnLst>
                <a:cxn ang="0">
                  <a:pos x="T0" y="T1"/>
                </a:cxn>
                <a:cxn ang="0">
                  <a:pos x="T2" y="T3"/>
                </a:cxn>
                <a:cxn ang="0">
                  <a:pos x="T4" y="T5"/>
                </a:cxn>
                <a:cxn ang="0">
                  <a:pos x="T6" y="T7"/>
                </a:cxn>
                <a:cxn ang="0">
                  <a:pos x="T8" y="T9"/>
                </a:cxn>
              </a:cxnLst>
              <a:rect l="0" t="0" r="r" b="b"/>
              <a:pathLst>
                <a:path w="118" h="78">
                  <a:moveTo>
                    <a:pt x="0" y="64"/>
                  </a:moveTo>
                  <a:lnTo>
                    <a:pt x="118" y="0"/>
                  </a:lnTo>
                  <a:lnTo>
                    <a:pt x="118" y="12"/>
                  </a:lnTo>
                  <a:lnTo>
                    <a:pt x="0" y="78"/>
                  </a:lnTo>
                  <a:lnTo>
                    <a:pt x="0" y="64"/>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2" name="îŝḷiḍe"/>
            <p:cNvSpPr/>
            <p:nvPr/>
          </p:nvSpPr>
          <p:spPr bwMode="auto">
            <a:xfrm>
              <a:off x="10302550" y="4198438"/>
              <a:ext cx="707438" cy="391900"/>
            </a:xfrm>
            <a:custGeom>
              <a:avLst/>
              <a:gdLst>
                <a:gd name="T0" fmla="*/ 0 w 491"/>
                <a:gd name="T1" fmla="*/ 216 h 272"/>
                <a:gd name="T2" fmla="*/ 391 w 491"/>
                <a:gd name="T3" fmla="*/ 0 h 272"/>
                <a:gd name="T4" fmla="*/ 491 w 491"/>
                <a:gd name="T5" fmla="*/ 52 h 272"/>
                <a:gd name="T6" fmla="*/ 104 w 491"/>
                <a:gd name="T7" fmla="*/ 272 h 272"/>
                <a:gd name="T8" fmla="*/ 0 w 491"/>
                <a:gd name="T9" fmla="*/ 216 h 272"/>
              </a:gdLst>
              <a:ahLst/>
              <a:cxnLst>
                <a:cxn ang="0">
                  <a:pos x="T0" y="T1"/>
                </a:cxn>
                <a:cxn ang="0">
                  <a:pos x="T2" y="T3"/>
                </a:cxn>
                <a:cxn ang="0">
                  <a:pos x="T4" y="T5"/>
                </a:cxn>
                <a:cxn ang="0">
                  <a:pos x="T6" y="T7"/>
                </a:cxn>
                <a:cxn ang="0">
                  <a:pos x="T8" y="T9"/>
                </a:cxn>
              </a:cxnLst>
              <a:rect l="0" t="0" r="r" b="b"/>
              <a:pathLst>
                <a:path w="491" h="272">
                  <a:moveTo>
                    <a:pt x="0" y="216"/>
                  </a:moveTo>
                  <a:lnTo>
                    <a:pt x="391" y="0"/>
                  </a:lnTo>
                  <a:lnTo>
                    <a:pt x="491" y="52"/>
                  </a:lnTo>
                  <a:lnTo>
                    <a:pt x="104" y="272"/>
                  </a:lnTo>
                  <a:lnTo>
                    <a:pt x="0" y="216"/>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3" name="íṧľïdê"/>
            <p:cNvSpPr/>
            <p:nvPr/>
          </p:nvSpPr>
          <p:spPr bwMode="auto">
            <a:xfrm>
              <a:off x="10821242" y="4253189"/>
              <a:ext cx="11527" cy="59074"/>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54" name="işļíḓè"/>
            <p:cNvSpPr/>
            <p:nvPr/>
          </p:nvSpPr>
          <p:spPr bwMode="auto">
            <a:xfrm>
              <a:off x="10779458" y="4163859"/>
              <a:ext cx="97975" cy="97975"/>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5" name="ïSḻïḓè"/>
            <p:cNvSpPr/>
            <p:nvPr/>
          </p:nvSpPr>
          <p:spPr bwMode="auto">
            <a:xfrm>
              <a:off x="10710299" y="4306500"/>
              <a:ext cx="8645" cy="63396"/>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56" name="î$ļïḋê"/>
            <p:cNvSpPr/>
            <p:nvPr/>
          </p:nvSpPr>
          <p:spPr bwMode="auto">
            <a:xfrm>
              <a:off x="10665634" y="4220051"/>
              <a:ext cx="97975" cy="99416"/>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7" name="îṧḻïḓè"/>
            <p:cNvSpPr/>
            <p:nvPr/>
          </p:nvSpPr>
          <p:spPr bwMode="auto">
            <a:xfrm>
              <a:off x="10596476" y="4375658"/>
              <a:ext cx="8645" cy="63396"/>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58" name="iṣḻîḑè"/>
            <p:cNvSpPr/>
            <p:nvPr/>
          </p:nvSpPr>
          <p:spPr bwMode="auto">
            <a:xfrm>
              <a:off x="10551810" y="4289210"/>
              <a:ext cx="97975" cy="97975"/>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9" name="ïšļiďe"/>
            <p:cNvSpPr/>
            <p:nvPr/>
          </p:nvSpPr>
          <p:spPr bwMode="auto">
            <a:xfrm>
              <a:off x="10485534" y="4441936"/>
              <a:ext cx="8645" cy="61955"/>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60" name="îSḷíḍe"/>
            <p:cNvSpPr/>
            <p:nvPr/>
          </p:nvSpPr>
          <p:spPr bwMode="auto">
            <a:xfrm>
              <a:off x="10440869" y="4354046"/>
              <a:ext cx="97975" cy="99416"/>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1" name="iṣ1íḓè"/>
            <p:cNvSpPr/>
            <p:nvPr/>
          </p:nvSpPr>
          <p:spPr bwMode="auto">
            <a:xfrm>
              <a:off x="7733588" y="4982238"/>
              <a:ext cx="896183" cy="518691"/>
            </a:xfrm>
            <a:custGeom>
              <a:avLst/>
              <a:gdLst>
                <a:gd name="T0" fmla="*/ 0 w 622"/>
                <a:gd name="T1" fmla="*/ 165 h 360"/>
                <a:gd name="T2" fmla="*/ 281 w 622"/>
                <a:gd name="T3" fmla="*/ 0 h 360"/>
                <a:gd name="T4" fmla="*/ 622 w 622"/>
                <a:gd name="T5" fmla="*/ 191 h 360"/>
                <a:gd name="T6" fmla="*/ 343 w 622"/>
                <a:gd name="T7" fmla="*/ 360 h 360"/>
                <a:gd name="T8" fmla="*/ 0 w 622"/>
                <a:gd name="T9" fmla="*/ 165 h 360"/>
              </a:gdLst>
              <a:ahLst/>
              <a:cxnLst>
                <a:cxn ang="0">
                  <a:pos x="T0" y="T1"/>
                </a:cxn>
                <a:cxn ang="0">
                  <a:pos x="T2" y="T3"/>
                </a:cxn>
                <a:cxn ang="0">
                  <a:pos x="T4" y="T5"/>
                </a:cxn>
                <a:cxn ang="0">
                  <a:pos x="T6" y="T7"/>
                </a:cxn>
                <a:cxn ang="0">
                  <a:pos x="T8" y="T9"/>
                </a:cxn>
              </a:cxnLst>
              <a:rect l="0" t="0" r="r" b="b"/>
              <a:pathLst>
                <a:path w="622" h="360">
                  <a:moveTo>
                    <a:pt x="0" y="165"/>
                  </a:moveTo>
                  <a:lnTo>
                    <a:pt x="281" y="0"/>
                  </a:lnTo>
                  <a:lnTo>
                    <a:pt x="622" y="191"/>
                  </a:lnTo>
                  <a:lnTo>
                    <a:pt x="343" y="360"/>
                  </a:lnTo>
                  <a:lnTo>
                    <a:pt x="0" y="165"/>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2" name="îṥļîḍè"/>
            <p:cNvSpPr/>
            <p:nvPr/>
          </p:nvSpPr>
          <p:spPr bwMode="auto">
            <a:xfrm>
              <a:off x="7733588" y="4982238"/>
              <a:ext cx="896183" cy="518691"/>
            </a:xfrm>
            <a:custGeom>
              <a:avLst/>
              <a:gdLst>
                <a:gd name="T0" fmla="*/ 0 w 622"/>
                <a:gd name="T1" fmla="*/ 165 h 360"/>
                <a:gd name="T2" fmla="*/ 281 w 622"/>
                <a:gd name="T3" fmla="*/ 0 h 360"/>
                <a:gd name="T4" fmla="*/ 622 w 622"/>
                <a:gd name="T5" fmla="*/ 191 h 360"/>
                <a:gd name="T6" fmla="*/ 343 w 622"/>
                <a:gd name="T7" fmla="*/ 360 h 360"/>
                <a:gd name="T8" fmla="*/ 0 w 622"/>
                <a:gd name="T9" fmla="*/ 165 h 360"/>
              </a:gdLst>
              <a:ahLst/>
              <a:cxnLst>
                <a:cxn ang="0">
                  <a:pos x="T0" y="T1"/>
                </a:cxn>
                <a:cxn ang="0">
                  <a:pos x="T2" y="T3"/>
                </a:cxn>
                <a:cxn ang="0">
                  <a:pos x="T4" y="T5"/>
                </a:cxn>
                <a:cxn ang="0">
                  <a:pos x="T6" y="T7"/>
                </a:cxn>
                <a:cxn ang="0">
                  <a:pos x="T8" y="T9"/>
                </a:cxn>
              </a:cxnLst>
              <a:rect l="0" t="0" r="r" b="b"/>
              <a:pathLst>
                <a:path w="622" h="360">
                  <a:moveTo>
                    <a:pt x="0" y="165"/>
                  </a:moveTo>
                  <a:lnTo>
                    <a:pt x="281" y="0"/>
                  </a:lnTo>
                  <a:lnTo>
                    <a:pt x="622" y="191"/>
                  </a:lnTo>
                  <a:lnTo>
                    <a:pt x="343" y="360"/>
                  </a:lnTo>
                  <a:lnTo>
                    <a:pt x="0"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3" name="ïślide"/>
            <p:cNvSpPr/>
            <p:nvPr/>
          </p:nvSpPr>
          <p:spPr bwMode="auto">
            <a:xfrm>
              <a:off x="7835885" y="4037067"/>
              <a:ext cx="344354" cy="1383178"/>
            </a:xfrm>
            <a:custGeom>
              <a:avLst/>
              <a:gdLst>
                <a:gd name="T0" fmla="*/ 2 w 239"/>
                <a:gd name="T1" fmla="*/ 827 h 960"/>
                <a:gd name="T2" fmla="*/ 239 w 239"/>
                <a:gd name="T3" fmla="*/ 960 h 960"/>
                <a:gd name="T4" fmla="*/ 237 w 239"/>
                <a:gd name="T5" fmla="*/ 139 h 960"/>
                <a:gd name="T6" fmla="*/ 0 w 239"/>
                <a:gd name="T7" fmla="*/ 0 h 960"/>
                <a:gd name="T8" fmla="*/ 2 w 239"/>
                <a:gd name="T9" fmla="*/ 827 h 960"/>
              </a:gdLst>
              <a:ahLst/>
              <a:cxnLst>
                <a:cxn ang="0">
                  <a:pos x="T0" y="T1"/>
                </a:cxn>
                <a:cxn ang="0">
                  <a:pos x="T2" y="T3"/>
                </a:cxn>
                <a:cxn ang="0">
                  <a:pos x="T4" y="T5"/>
                </a:cxn>
                <a:cxn ang="0">
                  <a:pos x="T6" y="T7"/>
                </a:cxn>
                <a:cxn ang="0">
                  <a:pos x="T8" y="T9"/>
                </a:cxn>
              </a:cxnLst>
              <a:rect l="0" t="0" r="r" b="b"/>
              <a:pathLst>
                <a:path w="239" h="960">
                  <a:moveTo>
                    <a:pt x="2" y="827"/>
                  </a:moveTo>
                  <a:lnTo>
                    <a:pt x="239" y="960"/>
                  </a:lnTo>
                  <a:lnTo>
                    <a:pt x="237" y="139"/>
                  </a:lnTo>
                  <a:lnTo>
                    <a:pt x="0" y="0"/>
                  </a:lnTo>
                  <a:lnTo>
                    <a:pt x="2" y="827"/>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4" name="ísľíďê"/>
            <p:cNvSpPr/>
            <p:nvPr/>
          </p:nvSpPr>
          <p:spPr bwMode="auto">
            <a:xfrm>
              <a:off x="8177356" y="4061562"/>
              <a:ext cx="286722" cy="1358684"/>
            </a:xfrm>
            <a:custGeom>
              <a:avLst/>
              <a:gdLst>
                <a:gd name="T0" fmla="*/ 0 w 199"/>
                <a:gd name="T1" fmla="*/ 122 h 943"/>
                <a:gd name="T2" fmla="*/ 199 w 199"/>
                <a:gd name="T3" fmla="*/ 0 h 943"/>
                <a:gd name="T4" fmla="*/ 199 w 199"/>
                <a:gd name="T5" fmla="*/ 828 h 943"/>
                <a:gd name="T6" fmla="*/ 2 w 199"/>
                <a:gd name="T7" fmla="*/ 943 h 943"/>
                <a:gd name="T8" fmla="*/ 0 w 199"/>
                <a:gd name="T9" fmla="*/ 122 h 943"/>
              </a:gdLst>
              <a:ahLst/>
              <a:cxnLst>
                <a:cxn ang="0">
                  <a:pos x="T0" y="T1"/>
                </a:cxn>
                <a:cxn ang="0">
                  <a:pos x="T2" y="T3"/>
                </a:cxn>
                <a:cxn ang="0">
                  <a:pos x="T4" y="T5"/>
                </a:cxn>
                <a:cxn ang="0">
                  <a:pos x="T6" y="T7"/>
                </a:cxn>
                <a:cxn ang="0">
                  <a:pos x="T8" y="T9"/>
                </a:cxn>
              </a:cxnLst>
              <a:rect l="0" t="0" r="r" b="b"/>
              <a:pathLst>
                <a:path w="199" h="943">
                  <a:moveTo>
                    <a:pt x="0" y="122"/>
                  </a:moveTo>
                  <a:lnTo>
                    <a:pt x="199" y="0"/>
                  </a:lnTo>
                  <a:lnTo>
                    <a:pt x="199" y="828"/>
                  </a:lnTo>
                  <a:lnTo>
                    <a:pt x="2" y="943"/>
                  </a:lnTo>
                  <a:lnTo>
                    <a:pt x="0" y="122"/>
                  </a:lnTo>
                  <a:close/>
                </a:path>
              </a:pathLst>
            </a:custGeom>
            <a:solidFill>
              <a:srgbClr val="D7D9E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5" name="îṥlíde"/>
            <p:cNvSpPr/>
            <p:nvPr/>
          </p:nvSpPr>
          <p:spPr bwMode="auto">
            <a:xfrm>
              <a:off x="8177356" y="4061562"/>
              <a:ext cx="286722" cy="1358684"/>
            </a:xfrm>
            <a:custGeom>
              <a:avLst/>
              <a:gdLst>
                <a:gd name="T0" fmla="*/ 0 w 199"/>
                <a:gd name="T1" fmla="*/ 122 h 943"/>
                <a:gd name="T2" fmla="*/ 199 w 199"/>
                <a:gd name="T3" fmla="*/ 0 h 943"/>
                <a:gd name="T4" fmla="*/ 199 w 199"/>
                <a:gd name="T5" fmla="*/ 828 h 943"/>
                <a:gd name="T6" fmla="*/ 2 w 199"/>
                <a:gd name="T7" fmla="*/ 943 h 943"/>
                <a:gd name="T8" fmla="*/ 0 w 199"/>
                <a:gd name="T9" fmla="*/ 122 h 943"/>
              </a:gdLst>
              <a:ahLst/>
              <a:cxnLst>
                <a:cxn ang="0">
                  <a:pos x="T0" y="T1"/>
                </a:cxn>
                <a:cxn ang="0">
                  <a:pos x="T2" y="T3"/>
                </a:cxn>
                <a:cxn ang="0">
                  <a:pos x="T4" y="T5"/>
                </a:cxn>
                <a:cxn ang="0">
                  <a:pos x="T6" y="T7"/>
                </a:cxn>
                <a:cxn ang="0">
                  <a:pos x="T8" y="T9"/>
                </a:cxn>
              </a:cxnLst>
              <a:rect l="0" t="0" r="r" b="b"/>
              <a:pathLst>
                <a:path w="199" h="943">
                  <a:moveTo>
                    <a:pt x="0" y="122"/>
                  </a:moveTo>
                  <a:lnTo>
                    <a:pt x="199" y="0"/>
                  </a:lnTo>
                  <a:lnTo>
                    <a:pt x="199" y="828"/>
                  </a:lnTo>
                  <a:lnTo>
                    <a:pt x="2" y="943"/>
                  </a:lnTo>
                  <a:lnTo>
                    <a:pt x="0" y="1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6" name="iSľïḑe"/>
            <p:cNvSpPr/>
            <p:nvPr/>
          </p:nvSpPr>
          <p:spPr bwMode="auto">
            <a:xfrm>
              <a:off x="7835885" y="3869934"/>
              <a:ext cx="628193" cy="367407"/>
            </a:xfrm>
            <a:custGeom>
              <a:avLst/>
              <a:gdLst>
                <a:gd name="T0" fmla="*/ 0 w 436"/>
                <a:gd name="T1" fmla="*/ 116 h 255"/>
                <a:gd name="T2" fmla="*/ 204 w 436"/>
                <a:gd name="T3" fmla="*/ 0 h 255"/>
                <a:gd name="T4" fmla="*/ 436 w 436"/>
                <a:gd name="T5" fmla="*/ 133 h 255"/>
                <a:gd name="T6" fmla="*/ 237 w 436"/>
                <a:gd name="T7" fmla="*/ 255 h 255"/>
                <a:gd name="T8" fmla="*/ 12 w 436"/>
                <a:gd name="T9" fmla="*/ 125 h 255"/>
                <a:gd name="T10" fmla="*/ 0 w 436"/>
                <a:gd name="T11" fmla="*/ 116 h 255"/>
              </a:gdLst>
              <a:ahLst/>
              <a:cxnLst>
                <a:cxn ang="0">
                  <a:pos x="T0" y="T1"/>
                </a:cxn>
                <a:cxn ang="0">
                  <a:pos x="T2" y="T3"/>
                </a:cxn>
                <a:cxn ang="0">
                  <a:pos x="T4" y="T5"/>
                </a:cxn>
                <a:cxn ang="0">
                  <a:pos x="T6" y="T7"/>
                </a:cxn>
                <a:cxn ang="0">
                  <a:pos x="T8" y="T9"/>
                </a:cxn>
                <a:cxn ang="0">
                  <a:pos x="T10" y="T11"/>
                </a:cxn>
              </a:cxnLst>
              <a:rect l="0" t="0" r="r" b="b"/>
              <a:pathLst>
                <a:path w="436" h="255">
                  <a:moveTo>
                    <a:pt x="0" y="116"/>
                  </a:moveTo>
                  <a:lnTo>
                    <a:pt x="204" y="0"/>
                  </a:lnTo>
                  <a:lnTo>
                    <a:pt x="436" y="133"/>
                  </a:lnTo>
                  <a:lnTo>
                    <a:pt x="237" y="255"/>
                  </a:lnTo>
                  <a:lnTo>
                    <a:pt x="12" y="125"/>
                  </a:lnTo>
                  <a:lnTo>
                    <a:pt x="0" y="1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7" name="íšḻîde"/>
            <p:cNvSpPr/>
            <p:nvPr/>
          </p:nvSpPr>
          <p:spPr bwMode="auto">
            <a:xfrm>
              <a:off x="7905044" y="3905954"/>
              <a:ext cx="499962" cy="175779"/>
            </a:xfrm>
            <a:custGeom>
              <a:avLst/>
              <a:gdLst>
                <a:gd name="T0" fmla="*/ 158 w 347"/>
                <a:gd name="T1" fmla="*/ 0 h 122"/>
                <a:gd name="T2" fmla="*/ 0 w 347"/>
                <a:gd name="T3" fmla="*/ 89 h 122"/>
                <a:gd name="T4" fmla="*/ 12 w 347"/>
                <a:gd name="T5" fmla="*/ 96 h 122"/>
                <a:gd name="T6" fmla="*/ 23 w 347"/>
                <a:gd name="T7" fmla="*/ 102 h 122"/>
                <a:gd name="T8" fmla="*/ 156 w 347"/>
                <a:gd name="T9" fmla="*/ 27 h 122"/>
                <a:gd name="T10" fmla="*/ 322 w 347"/>
                <a:gd name="T11" fmla="*/ 122 h 122"/>
                <a:gd name="T12" fmla="*/ 347 w 347"/>
                <a:gd name="T13" fmla="*/ 108 h 122"/>
                <a:gd name="T14" fmla="*/ 158 w 347"/>
                <a:gd name="T15" fmla="*/ 0 h 1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7" h="122">
                  <a:moveTo>
                    <a:pt x="158" y="0"/>
                  </a:moveTo>
                  <a:lnTo>
                    <a:pt x="0" y="89"/>
                  </a:lnTo>
                  <a:lnTo>
                    <a:pt x="12" y="96"/>
                  </a:lnTo>
                  <a:lnTo>
                    <a:pt x="23" y="102"/>
                  </a:lnTo>
                  <a:lnTo>
                    <a:pt x="156" y="27"/>
                  </a:lnTo>
                  <a:lnTo>
                    <a:pt x="322" y="122"/>
                  </a:lnTo>
                  <a:lnTo>
                    <a:pt x="347" y="108"/>
                  </a:lnTo>
                  <a:lnTo>
                    <a:pt x="158" y="0"/>
                  </a:lnTo>
                  <a:close/>
                </a:path>
              </a:pathLst>
            </a:custGeom>
            <a:solidFill>
              <a:srgbClr val="D2D4D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8" name="ïṡľídé"/>
            <p:cNvSpPr/>
            <p:nvPr/>
          </p:nvSpPr>
          <p:spPr bwMode="auto">
            <a:xfrm>
              <a:off x="7869024" y="4100463"/>
              <a:ext cx="63396" cy="200273"/>
            </a:xfrm>
            <a:custGeom>
              <a:avLst/>
              <a:gdLst>
                <a:gd name="T0" fmla="*/ 44 w 44"/>
                <a:gd name="T1" fmla="*/ 139 h 139"/>
                <a:gd name="T2" fmla="*/ 0 w 44"/>
                <a:gd name="T3" fmla="*/ 114 h 139"/>
                <a:gd name="T4" fmla="*/ 0 w 44"/>
                <a:gd name="T5" fmla="*/ 0 h 139"/>
                <a:gd name="T6" fmla="*/ 44 w 44"/>
                <a:gd name="T7" fmla="*/ 25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4"/>
                  </a:lnTo>
                  <a:lnTo>
                    <a:pt x="0" y="0"/>
                  </a:lnTo>
                  <a:lnTo>
                    <a:pt x="44" y="25"/>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9" name="ïṥḻîde"/>
            <p:cNvSpPr/>
            <p:nvPr/>
          </p:nvSpPr>
          <p:spPr bwMode="auto">
            <a:xfrm>
              <a:off x="7869024" y="4100463"/>
              <a:ext cx="17289" cy="164252"/>
            </a:xfrm>
            <a:custGeom>
              <a:avLst/>
              <a:gdLst>
                <a:gd name="T0" fmla="*/ 12 w 12"/>
                <a:gd name="T1" fmla="*/ 108 h 114"/>
                <a:gd name="T2" fmla="*/ 0 w 12"/>
                <a:gd name="T3" fmla="*/ 114 h 114"/>
                <a:gd name="T4" fmla="*/ 0 w 12"/>
                <a:gd name="T5" fmla="*/ 0 h 114"/>
                <a:gd name="T6" fmla="*/ 12 w 12"/>
                <a:gd name="T7" fmla="*/ 8 h 114"/>
                <a:gd name="T8" fmla="*/ 12 w 12"/>
                <a:gd name="T9" fmla="*/ 108 h 114"/>
              </a:gdLst>
              <a:ahLst/>
              <a:cxnLst>
                <a:cxn ang="0">
                  <a:pos x="T0" y="T1"/>
                </a:cxn>
                <a:cxn ang="0">
                  <a:pos x="T2" y="T3"/>
                </a:cxn>
                <a:cxn ang="0">
                  <a:pos x="T4" y="T5"/>
                </a:cxn>
                <a:cxn ang="0">
                  <a:pos x="T6" y="T7"/>
                </a:cxn>
                <a:cxn ang="0">
                  <a:pos x="T8" y="T9"/>
                </a:cxn>
              </a:cxnLst>
              <a:rect l="0" t="0" r="r" b="b"/>
              <a:pathLst>
                <a:path w="12" h="114">
                  <a:moveTo>
                    <a:pt x="12" y="108"/>
                  </a:moveTo>
                  <a:lnTo>
                    <a:pt x="0" y="114"/>
                  </a:lnTo>
                  <a:lnTo>
                    <a:pt x="0" y="0"/>
                  </a:lnTo>
                  <a:lnTo>
                    <a:pt x="12" y="8"/>
                  </a:lnTo>
                  <a:lnTo>
                    <a:pt x="12"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0" name="îṧļiḑe"/>
            <p:cNvSpPr/>
            <p:nvPr/>
          </p:nvSpPr>
          <p:spPr bwMode="auto">
            <a:xfrm>
              <a:off x="7869024" y="4345401"/>
              <a:ext cx="63396" cy="200273"/>
            </a:xfrm>
            <a:custGeom>
              <a:avLst/>
              <a:gdLst>
                <a:gd name="T0" fmla="*/ 44 w 44"/>
                <a:gd name="T1" fmla="*/ 139 h 139"/>
                <a:gd name="T2" fmla="*/ 0 w 44"/>
                <a:gd name="T3" fmla="*/ 114 h 139"/>
                <a:gd name="T4" fmla="*/ 0 w 44"/>
                <a:gd name="T5" fmla="*/ 0 h 139"/>
                <a:gd name="T6" fmla="*/ 44 w 44"/>
                <a:gd name="T7" fmla="*/ 25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4"/>
                  </a:lnTo>
                  <a:lnTo>
                    <a:pt x="0" y="0"/>
                  </a:lnTo>
                  <a:lnTo>
                    <a:pt x="44" y="25"/>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1" name="ïsľíḍè"/>
            <p:cNvSpPr/>
            <p:nvPr/>
          </p:nvSpPr>
          <p:spPr bwMode="auto">
            <a:xfrm>
              <a:off x="7869024" y="4345401"/>
              <a:ext cx="17289" cy="164252"/>
            </a:xfrm>
            <a:custGeom>
              <a:avLst/>
              <a:gdLst>
                <a:gd name="T0" fmla="*/ 12 w 12"/>
                <a:gd name="T1" fmla="*/ 106 h 114"/>
                <a:gd name="T2" fmla="*/ 0 w 12"/>
                <a:gd name="T3" fmla="*/ 114 h 114"/>
                <a:gd name="T4" fmla="*/ 0 w 12"/>
                <a:gd name="T5" fmla="*/ 0 h 114"/>
                <a:gd name="T6" fmla="*/ 12 w 12"/>
                <a:gd name="T7" fmla="*/ 6 h 114"/>
                <a:gd name="T8" fmla="*/ 12 w 12"/>
                <a:gd name="T9" fmla="*/ 106 h 114"/>
              </a:gdLst>
              <a:ahLst/>
              <a:cxnLst>
                <a:cxn ang="0">
                  <a:pos x="T0" y="T1"/>
                </a:cxn>
                <a:cxn ang="0">
                  <a:pos x="T2" y="T3"/>
                </a:cxn>
                <a:cxn ang="0">
                  <a:pos x="T4" y="T5"/>
                </a:cxn>
                <a:cxn ang="0">
                  <a:pos x="T6" y="T7"/>
                </a:cxn>
                <a:cxn ang="0">
                  <a:pos x="T8" y="T9"/>
                </a:cxn>
              </a:cxnLst>
              <a:rect l="0" t="0" r="r" b="b"/>
              <a:pathLst>
                <a:path w="12" h="114">
                  <a:moveTo>
                    <a:pt x="12" y="106"/>
                  </a:moveTo>
                  <a:lnTo>
                    <a:pt x="0" y="114"/>
                  </a:lnTo>
                  <a:lnTo>
                    <a:pt x="0" y="0"/>
                  </a:lnTo>
                  <a:lnTo>
                    <a:pt x="12" y="6"/>
                  </a:lnTo>
                  <a:lnTo>
                    <a:pt x="12" y="106"/>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2" name="ïSḷiḓe"/>
            <p:cNvSpPr/>
            <p:nvPr/>
          </p:nvSpPr>
          <p:spPr bwMode="auto">
            <a:xfrm>
              <a:off x="7869024" y="4587457"/>
              <a:ext cx="63396" cy="201713"/>
            </a:xfrm>
            <a:custGeom>
              <a:avLst/>
              <a:gdLst>
                <a:gd name="T0" fmla="*/ 44 w 44"/>
                <a:gd name="T1" fmla="*/ 140 h 140"/>
                <a:gd name="T2" fmla="*/ 0 w 44"/>
                <a:gd name="T3" fmla="*/ 115 h 140"/>
                <a:gd name="T4" fmla="*/ 0 w 44"/>
                <a:gd name="T5" fmla="*/ 0 h 140"/>
                <a:gd name="T6" fmla="*/ 44 w 44"/>
                <a:gd name="T7" fmla="*/ 25 h 140"/>
                <a:gd name="T8" fmla="*/ 44 w 44"/>
                <a:gd name="T9" fmla="*/ 140 h 140"/>
              </a:gdLst>
              <a:ahLst/>
              <a:cxnLst>
                <a:cxn ang="0">
                  <a:pos x="T0" y="T1"/>
                </a:cxn>
                <a:cxn ang="0">
                  <a:pos x="T2" y="T3"/>
                </a:cxn>
                <a:cxn ang="0">
                  <a:pos x="T4" y="T5"/>
                </a:cxn>
                <a:cxn ang="0">
                  <a:pos x="T6" y="T7"/>
                </a:cxn>
                <a:cxn ang="0">
                  <a:pos x="T8" y="T9"/>
                </a:cxn>
              </a:cxnLst>
              <a:rect l="0" t="0" r="r" b="b"/>
              <a:pathLst>
                <a:path w="44" h="140">
                  <a:moveTo>
                    <a:pt x="44" y="140"/>
                  </a:moveTo>
                  <a:lnTo>
                    <a:pt x="0" y="115"/>
                  </a:lnTo>
                  <a:lnTo>
                    <a:pt x="0" y="0"/>
                  </a:lnTo>
                  <a:lnTo>
                    <a:pt x="44" y="25"/>
                  </a:lnTo>
                  <a:lnTo>
                    <a:pt x="44" y="140"/>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3" name="iŝḻíḑé"/>
            <p:cNvSpPr/>
            <p:nvPr/>
          </p:nvSpPr>
          <p:spPr bwMode="auto">
            <a:xfrm>
              <a:off x="7869024" y="4587457"/>
              <a:ext cx="17289" cy="165694"/>
            </a:xfrm>
            <a:custGeom>
              <a:avLst/>
              <a:gdLst>
                <a:gd name="T0" fmla="*/ 12 w 12"/>
                <a:gd name="T1" fmla="*/ 108 h 115"/>
                <a:gd name="T2" fmla="*/ 0 w 12"/>
                <a:gd name="T3" fmla="*/ 115 h 115"/>
                <a:gd name="T4" fmla="*/ 0 w 12"/>
                <a:gd name="T5" fmla="*/ 0 h 115"/>
                <a:gd name="T6" fmla="*/ 12 w 12"/>
                <a:gd name="T7" fmla="*/ 7 h 115"/>
                <a:gd name="T8" fmla="*/ 12 w 12"/>
                <a:gd name="T9" fmla="*/ 108 h 115"/>
              </a:gdLst>
              <a:ahLst/>
              <a:cxnLst>
                <a:cxn ang="0">
                  <a:pos x="T0" y="T1"/>
                </a:cxn>
                <a:cxn ang="0">
                  <a:pos x="T2" y="T3"/>
                </a:cxn>
                <a:cxn ang="0">
                  <a:pos x="T4" y="T5"/>
                </a:cxn>
                <a:cxn ang="0">
                  <a:pos x="T6" y="T7"/>
                </a:cxn>
                <a:cxn ang="0">
                  <a:pos x="T8" y="T9"/>
                </a:cxn>
              </a:cxnLst>
              <a:rect l="0" t="0" r="r" b="b"/>
              <a:pathLst>
                <a:path w="12" h="115">
                  <a:moveTo>
                    <a:pt x="12" y="108"/>
                  </a:moveTo>
                  <a:lnTo>
                    <a:pt x="0" y="115"/>
                  </a:lnTo>
                  <a:lnTo>
                    <a:pt x="0" y="0"/>
                  </a:lnTo>
                  <a:lnTo>
                    <a:pt x="12" y="7"/>
                  </a:lnTo>
                  <a:lnTo>
                    <a:pt x="12"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4" name="íṡľîḑé"/>
            <p:cNvSpPr/>
            <p:nvPr/>
          </p:nvSpPr>
          <p:spPr bwMode="auto">
            <a:xfrm>
              <a:off x="7869024" y="4830955"/>
              <a:ext cx="63396" cy="200273"/>
            </a:xfrm>
            <a:custGeom>
              <a:avLst/>
              <a:gdLst>
                <a:gd name="T0" fmla="*/ 44 w 44"/>
                <a:gd name="T1" fmla="*/ 139 h 139"/>
                <a:gd name="T2" fmla="*/ 0 w 44"/>
                <a:gd name="T3" fmla="*/ 114 h 139"/>
                <a:gd name="T4" fmla="*/ 0 w 44"/>
                <a:gd name="T5" fmla="*/ 0 h 139"/>
                <a:gd name="T6" fmla="*/ 44 w 44"/>
                <a:gd name="T7" fmla="*/ 24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4"/>
                  </a:lnTo>
                  <a:lnTo>
                    <a:pt x="0" y="0"/>
                  </a:lnTo>
                  <a:lnTo>
                    <a:pt x="44" y="24"/>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5" name="iṥḻiḋê"/>
            <p:cNvSpPr/>
            <p:nvPr/>
          </p:nvSpPr>
          <p:spPr bwMode="auto">
            <a:xfrm>
              <a:off x="7869024" y="4830955"/>
              <a:ext cx="17289" cy="164252"/>
            </a:xfrm>
            <a:custGeom>
              <a:avLst/>
              <a:gdLst>
                <a:gd name="T0" fmla="*/ 12 w 12"/>
                <a:gd name="T1" fmla="*/ 108 h 114"/>
                <a:gd name="T2" fmla="*/ 0 w 12"/>
                <a:gd name="T3" fmla="*/ 114 h 114"/>
                <a:gd name="T4" fmla="*/ 0 w 12"/>
                <a:gd name="T5" fmla="*/ 0 h 114"/>
                <a:gd name="T6" fmla="*/ 12 w 12"/>
                <a:gd name="T7" fmla="*/ 8 h 114"/>
                <a:gd name="T8" fmla="*/ 12 w 12"/>
                <a:gd name="T9" fmla="*/ 108 h 114"/>
              </a:gdLst>
              <a:ahLst/>
              <a:cxnLst>
                <a:cxn ang="0">
                  <a:pos x="T0" y="T1"/>
                </a:cxn>
                <a:cxn ang="0">
                  <a:pos x="T2" y="T3"/>
                </a:cxn>
                <a:cxn ang="0">
                  <a:pos x="T4" y="T5"/>
                </a:cxn>
                <a:cxn ang="0">
                  <a:pos x="T6" y="T7"/>
                </a:cxn>
                <a:cxn ang="0">
                  <a:pos x="T8" y="T9"/>
                </a:cxn>
              </a:cxnLst>
              <a:rect l="0" t="0" r="r" b="b"/>
              <a:pathLst>
                <a:path w="12" h="114">
                  <a:moveTo>
                    <a:pt x="12" y="108"/>
                  </a:moveTo>
                  <a:lnTo>
                    <a:pt x="0" y="114"/>
                  </a:lnTo>
                  <a:lnTo>
                    <a:pt x="0" y="0"/>
                  </a:lnTo>
                  <a:lnTo>
                    <a:pt x="12" y="8"/>
                  </a:lnTo>
                  <a:lnTo>
                    <a:pt x="12"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6" name="í$lîḓe"/>
            <p:cNvSpPr/>
            <p:nvPr/>
          </p:nvSpPr>
          <p:spPr bwMode="auto">
            <a:xfrm>
              <a:off x="7974203" y="4159537"/>
              <a:ext cx="61955" cy="201713"/>
            </a:xfrm>
            <a:custGeom>
              <a:avLst/>
              <a:gdLst>
                <a:gd name="T0" fmla="*/ 43 w 43"/>
                <a:gd name="T1" fmla="*/ 140 h 140"/>
                <a:gd name="T2" fmla="*/ 0 w 43"/>
                <a:gd name="T3" fmla="*/ 115 h 140"/>
                <a:gd name="T4" fmla="*/ 0 w 43"/>
                <a:gd name="T5" fmla="*/ 0 h 140"/>
                <a:gd name="T6" fmla="*/ 43 w 43"/>
                <a:gd name="T7" fmla="*/ 25 h 140"/>
                <a:gd name="T8" fmla="*/ 43 w 43"/>
                <a:gd name="T9" fmla="*/ 140 h 140"/>
              </a:gdLst>
              <a:ahLst/>
              <a:cxnLst>
                <a:cxn ang="0">
                  <a:pos x="T0" y="T1"/>
                </a:cxn>
                <a:cxn ang="0">
                  <a:pos x="T2" y="T3"/>
                </a:cxn>
                <a:cxn ang="0">
                  <a:pos x="T4" y="T5"/>
                </a:cxn>
                <a:cxn ang="0">
                  <a:pos x="T6" y="T7"/>
                </a:cxn>
                <a:cxn ang="0">
                  <a:pos x="T8" y="T9"/>
                </a:cxn>
              </a:cxnLst>
              <a:rect l="0" t="0" r="r" b="b"/>
              <a:pathLst>
                <a:path w="43" h="140">
                  <a:moveTo>
                    <a:pt x="43" y="140"/>
                  </a:moveTo>
                  <a:lnTo>
                    <a:pt x="0" y="115"/>
                  </a:lnTo>
                  <a:lnTo>
                    <a:pt x="0" y="0"/>
                  </a:lnTo>
                  <a:lnTo>
                    <a:pt x="43" y="25"/>
                  </a:lnTo>
                  <a:lnTo>
                    <a:pt x="43" y="140"/>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7" name="îṩḻïḍê"/>
            <p:cNvSpPr/>
            <p:nvPr/>
          </p:nvSpPr>
          <p:spPr bwMode="auto">
            <a:xfrm>
              <a:off x="7974203" y="4159537"/>
              <a:ext cx="17289" cy="165694"/>
            </a:xfrm>
            <a:custGeom>
              <a:avLst/>
              <a:gdLst>
                <a:gd name="T0" fmla="*/ 12 w 12"/>
                <a:gd name="T1" fmla="*/ 108 h 115"/>
                <a:gd name="T2" fmla="*/ 0 w 12"/>
                <a:gd name="T3" fmla="*/ 115 h 115"/>
                <a:gd name="T4" fmla="*/ 0 w 12"/>
                <a:gd name="T5" fmla="*/ 0 h 115"/>
                <a:gd name="T6" fmla="*/ 12 w 12"/>
                <a:gd name="T7" fmla="*/ 9 h 115"/>
                <a:gd name="T8" fmla="*/ 12 w 12"/>
                <a:gd name="T9" fmla="*/ 108 h 115"/>
              </a:gdLst>
              <a:ahLst/>
              <a:cxnLst>
                <a:cxn ang="0">
                  <a:pos x="T0" y="T1"/>
                </a:cxn>
                <a:cxn ang="0">
                  <a:pos x="T2" y="T3"/>
                </a:cxn>
                <a:cxn ang="0">
                  <a:pos x="T4" y="T5"/>
                </a:cxn>
                <a:cxn ang="0">
                  <a:pos x="T6" y="T7"/>
                </a:cxn>
                <a:cxn ang="0">
                  <a:pos x="T8" y="T9"/>
                </a:cxn>
              </a:cxnLst>
              <a:rect l="0" t="0" r="r" b="b"/>
              <a:pathLst>
                <a:path w="12" h="115">
                  <a:moveTo>
                    <a:pt x="12" y="108"/>
                  </a:moveTo>
                  <a:lnTo>
                    <a:pt x="0" y="115"/>
                  </a:lnTo>
                  <a:lnTo>
                    <a:pt x="0" y="0"/>
                  </a:lnTo>
                  <a:lnTo>
                    <a:pt x="12" y="9"/>
                  </a:lnTo>
                  <a:lnTo>
                    <a:pt x="12"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8" name="ïṧḻïḍè"/>
            <p:cNvSpPr/>
            <p:nvPr/>
          </p:nvSpPr>
          <p:spPr bwMode="auto">
            <a:xfrm>
              <a:off x="7974203" y="4405915"/>
              <a:ext cx="61955" cy="200273"/>
            </a:xfrm>
            <a:custGeom>
              <a:avLst/>
              <a:gdLst>
                <a:gd name="T0" fmla="*/ 43 w 43"/>
                <a:gd name="T1" fmla="*/ 139 h 139"/>
                <a:gd name="T2" fmla="*/ 0 w 43"/>
                <a:gd name="T3" fmla="*/ 114 h 139"/>
                <a:gd name="T4" fmla="*/ 0 w 43"/>
                <a:gd name="T5" fmla="*/ 0 h 139"/>
                <a:gd name="T6" fmla="*/ 43 w 43"/>
                <a:gd name="T7" fmla="*/ 25 h 139"/>
                <a:gd name="T8" fmla="*/ 43 w 43"/>
                <a:gd name="T9" fmla="*/ 139 h 139"/>
              </a:gdLst>
              <a:ahLst/>
              <a:cxnLst>
                <a:cxn ang="0">
                  <a:pos x="T0" y="T1"/>
                </a:cxn>
                <a:cxn ang="0">
                  <a:pos x="T2" y="T3"/>
                </a:cxn>
                <a:cxn ang="0">
                  <a:pos x="T4" y="T5"/>
                </a:cxn>
                <a:cxn ang="0">
                  <a:pos x="T6" y="T7"/>
                </a:cxn>
                <a:cxn ang="0">
                  <a:pos x="T8" y="T9"/>
                </a:cxn>
              </a:cxnLst>
              <a:rect l="0" t="0" r="r" b="b"/>
              <a:pathLst>
                <a:path w="43" h="139">
                  <a:moveTo>
                    <a:pt x="43" y="139"/>
                  </a:moveTo>
                  <a:lnTo>
                    <a:pt x="0" y="114"/>
                  </a:lnTo>
                  <a:lnTo>
                    <a:pt x="0" y="0"/>
                  </a:lnTo>
                  <a:lnTo>
                    <a:pt x="43" y="25"/>
                  </a:lnTo>
                  <a:lnTo>
                    <a:pt x="43"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9" name="iṡliḓe"/>
            <p:cNvSpPr/>
            <p:nvPr/>
          </p:nvSpPr>
          <p:spPr bwMode="auto">
            <a:xfrm>
              <a:off x="7974203" y="4405915"/>
              <a:ext cx="17289" cy="164252"/>
            </a:xfrm>
            <a:custGeom>
              <a:avLst/>
              <a:gdLst>
                <a:gd name="T0" fmla="*/ 12 w 12"/>
                <a:gd name="T1" fmla="*/ 106 h 114"/>
                <a:gd name="T2" fmla="*/ 0 w 12"/>
                <a:gd name="T3" fmla="*/ 114 h 114"/>
                <a:gd name="T4" fmla="*/ 0 w 12"/>
                <a:gd name="T5" fmla="*/ 0 h 114"/>
                <a:gd name="T6" fmla="*/ 12 w 12"/>
                <a:gd name="T7" fmla="*/ 6 h 114"/>
                <a:gd name="T8" fmla="*/ 12 w 12"/>
                <a:gd name="T9" fmla="*/ 106 h 114"/>
              </a:gdLst>
              <a:ahLst/>
              <a:cxnLst>
                <a:cxn ang="0">
                  <a:pos x="T0" y="T1"/>
                </a:cxn>
                <a:cxn ang="0">
                  <a:pos x="T2" y="T3"/>
                </a:cxn>
                <a:cxn ang="0">
                  <a:pos x="T4" y="T5"/>
                </a:cxn>
                <a:cxn ang="0">
                  <a:pos x="T6" y="T7"/>
                </a:cxn>
                <a:cxn ang="0">
                  <a:pos x="T8" y="T9"/>
                </a:cxn>
              </a:cxnLst>
              <a:rect l="0" t="0" r="r" b="b"/>
              <a:pathLst>
                <a:path w="12" h="114">
                  <a:moveTo>
                    <a:pt x="12" y="106"/>
                  </a:moveTo>
                  <a:lnTo>
                    <a:pt x="0" y="114"/>
                  </a:lnTo>
                  <a:lnTo>
                    <a:pt x="0" y="0"/>
                  </a:lnTo>
                  <a:lnTo>
                    <a:pt x="12" y="6"/>
                  </a:lnTo>
                  <a:lnTo>
                    <a:pt x="12" y="106"/>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0" name="î$ļïḋê"/>
            <p:cNvSpPr/>
            <p:nvPr/>
          </p:nvSpPr>
          <p:spPr bwMode="auto">
            <a:xfrm>
              <a:off x="7974203" y="4647971"/>
              <a:ext cx="61955" cy="200273"/>
            </a:xfrm>
            <a:custGeom>
              <a:avLst/>
              <a:gdLst>
                <a:gd name="T0" fmla="*/ 43 w 43"/>
                <a:gd name="T1" fmla="*/ 139 h 139"/>
                <a:gd name="T2" fmla="*/ 0 w 43"/>
                <a:gd name="T3" fmla="*/ 114 h 139"/>
                <a:gd name="T4" fmla="*/ 0 w 43"/>
                <a:gd name="T5" fmla="*/ 0 h 139"/>
                <a:gd name="T6" fmla="*/ 43 w 43"/>
                <a:gd name="T7" fmla="*/ 25 h 139"/>
                <a:gd name="T8" fmla="*/ 43 w 43"/>
                <a:gd name="T9" fmla="*/ 139 h 139"/>
              </a:gdLst>
              <a:ahLst/>
              <a:cxnLst>
                <a:cxn ang="0">
                  <a:pos x="T0" y="T1"/>
                </a:cxn>
                <a:cxn ang="0">
                  <a:pos x="T2" y="T3"/>
                </a:cxn>
                <a:cxn ang="0">
                  <a:pos x="T4" y="T5"/>
                </a:cxn>
                <a:cxn ang="0">
                  <a:pos x="T6" y="T7"/>
                </a:cxn>
                <a:cxn ang="0">
                  <a:pos x="T8" y="T9"/>
                </a:cxn>
              </a:cxnLst>
              <a:rect l="0" t="0" r="r" b="b"/>
              <a:pathLst>
                <a:path w="43" h="139">
                  <a:moveTo>
                    <a:pt x="43" y="139"/>
                  </a:moveTo>
                  <a:lnTo>
                    <a:pt x="0" y="114"/>
                  </a:lnTo>
                  <a:lnTo>
                    <a:pt x="0" y="0"/>
                  </a:lnTo>
                  <a:lnTo>
                    <a:pt x="43" y="25"/>
                  </a:lnTo>
                  <a:lnTo>
                    <a:pt x="43"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1" name="îŝḷïḓè"/>
            <p:cNvSpPr/>
            <p:nvPr/>
          </p:nvSpPr>
          <p:spPr bwMode="auto">
            <a:xfrm>
              <a:off x="7974203" y="4647971"/>
              <a:ext cx="17289" cy="164252"/>
            </a:xfrm>
            <a:custGeom>
              <a:avLst/>
              <a:gdLst>
                <a:gd name="T0" fmla="*/ 12 w 12"/>
                <a:gd name="T1" fmla="*/ 108 h 114"/>
                <a:gd name="T2" fmla="*/ 0 w 12"/>
                <a:gd name="T3" fmla="*/ 114 h 114"/>
                <a:gd name="T4" fmla="*/ 0 w 12"/>
                <a:gd name="T5" fmla="*/ 0 h 114"/>
                <a:gd name="T6" fmla="*/ 12 w 12"/>
                <a:gd name="T7" fmla="*/ 6 h 114"/>
                <a:gd name="T8" fmla="*/ 12 w 12"/>
                <a:gd name="T9" fmla="*/ 108 h 114"/>
              </a:gdLst>
              <a:ahLst/>
              <a:cxnLst>
                <a:cxn ang="0">
                  <a:pos x="T0" y="T1"/>
                </a:cxn>
                <a:cxn ang="0">
                  <a:pos x="T2" y="T3"/>
                </a:cxn>
                <a:cxn ang="0">
                  <a:pos x="T4" y="T5"/>
                </a:cxn>
                <a:cxn ang="0">
                  <a:pos x="T6" y="T7"/>
                </a:cxn>
                <a:cxn ang="0">
                  <a:pos x="T8" y="T9"/>
                </a:cxn>
              </a:cxnLst>
              <a:rect l="0" t="0" r="r" b="b"/>
              <a:pathLst>
                <a:path w="12" h="114">
                  <a:moveTo>
                    <a:pt x="12" y="108"/>
                  </a:moveTo>
                  <a:lnTo>
                    <a:pt x="0" y="114"/>
                  </a:lnTo>
                  <a:lnTo>
                    <a:pt x="0" y="0"/>
                  </a:lnTo>
                  <a:lnTo>
                    <a:pt x="12" y="6"/>
                  </a:lnTo>
                  <a:lnTo>
                    <a:pt x="12"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2" name="ïṩ1ïḑe"/>
            <p:cNvSpPr/>
            <p:nvPr/>
          </p:nvSpPr>
          <p:spPr bwMode="auto">
            <a:xfrm>
              <a:off x="7974203" y="4890027"/>
              <a:ext cx="61955" cy="200273"/>
            </a:xfrm>
            <a:custGeom>
              <a:avLst/>
              <a:gdLst>
                <a:gd name="T0" fmla="*/ 43 w 43"/>
                <a:gd name="T1" fmla="*/ 139 h 139"/>
                <a:gd name="T2" fmla="*/ 0 w 43"/>
                <a:gd name="T3" fmla="*/ 114 h 139"/>
                <a:gd name="T4" fmla="*/ 0 w 43"/>
                <a:gd name="T5" fmla="*/ 0 h 139"/>
                <a:gd name="T6" fmla="*/ 43 w 43"/>
                <a:gd name="T7" fmla="*/ 25 h 139"/>
                <a:gd name="T8" fmla="*/ 43 w 43"/>
                <a:gd name="T9" fmla="*/ 139 h 139"/>
              </a:gdLst>
              <a:ahLst/>
              <a:cxnLst>
                <a:cxn ang="0">
                  <a:pos x="T0" y="T1"/>
                </a:cxn>
                <a:cxn ang="0">
                  <a:pos x="T2" y="T3"/>
                </a:cxn>
                <a:cxn ang="0">
                  <a:pos x="T4" y="T5"/>
                </a:cxn>
                <a:cxn ang="0">
                  <a:pos x="T6" y="T7"/>
                </a:cxn>
                <a:cxn ang="0">
                  <a:pos x="T8" y="T9"/>
                </a:cxn>
              </a:cxnLst>
              <a:rect l="0" t="0" r="r" b="b"/>
              <a:pathLst>
                <a:path w="43" h="139">
                  <a:moveTo>
                    <a:pt x="43" y="139"/>
                  </a:moveTo>
                  <a:lnTo>
                    <a:pt x="0" y="114"/>
                  </a:lnTo>
                  <a:lnTo>
                    <a:pt x="0" y="0"/>
                  </a:lnTo>
                  <a:lnTo>
                    <a:pt x="43" y="25"/>
                  </a:lnTo>
                  <a:lnTo>
                    <a:pt x="43"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3" name="îṩ1íďé"/>
            <p:cNvSpPr/>
            <p:nvPr/>
          </p:nvSpPr>
          <p:spPr bwMode="auto">
            <a:xfrm>
              <a:off x="7974203" y="4890027"/>
              <a:ext cx="17289" cy="164252"/>
            </a:xfrm>
            <a:custGeom>
              <a:avLst/>
              <a:gdLst>
                <a:gd name="T0" fmla="*/ 12 w 12"/>
                <a:gd name="T1" fmla="*/ 108 h 114"/>
                <a:gd name="T2" fmla="*/ 0 w 12"/>
                <a:gd name="T3" fmla="*/ 114 h 114"/>
                <a:gd name="T4" fmla="*/ 0 w 12"/>
                <a:gd name="T5" fmla="*/ 0 h 114"/>
                <a:gd name="T6" fmla="*/ 12 w 12"/>
                <a:gd name="T7" fmla="*/ 8 h 114"/>
                <a:gd name="T8" fmla="*/ 12 w 12"/>
                <a:gd name="T9" fmla="*/ 108 h 114"/>
              </a:gdLst>
              <a:ahLst/>
              <a:cxnLst>
                <a:cxn ang="0">
                  <a:pos x="T0" y="T1"/>
                </a:cxn>
                <a:cxn ang="0">
                  <a:pos x="T2" y="T3"/>
                </a:cxn>
                <a:cxn ang="0">
                  <a:pos x="T4" y="T5"/>
                </a:cxn>
                <a:cxn ang="0">
                  <a:pos x="T6" y="T7"/>
                </a:cxn>
                <a:cxn ang="0">
                  <a:pos x="T8" y="T9"/>
                </a:cxn>
              </a:cxnLst>
              <a:rect l="0" t="0" r="r" b="b"/>
              <a:pathLst>
                <a:path w="12" h="114">
                  <a:moveTo>
                    <a:pt x="12" y="108"/>
                  </a:moveTo>
                  <a:lnTo>
                    <a:pt x="0" y="114"/>
                  </a:lnTo>
                  <a:lnTo>
                    <a:pt x="0" y="0"/>
                  </a:lnTo>
                  <a:lnTo>
                    <a:pt x="12" y="8"/>
                  </a:lnTo>
                  <a:lnTo>
                    <a:pt x="12"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4" name="îṡlíďê"/>
            <p:cNvSpPr/>
            <p:nvPr/>
          </p:nvSpPr>
          <p:spPr bwMode="auto">
            <a:xfrm>
              <a:off x="8080823" y="4220051"/>
              <a:ext cx="63396" cy="200273"/>
            </a:xfrm>
            <a:custGeom>
              <a:avLst/>
              <a:gdLst>
                <a:gd name="T0" fmla="*/ 44 w 44"/>
                <a:gd name="T1" fmla="*/ 139 h 139"/>
                <a:gd name="T2" fmla="*/ 0 w 44"/>
                <a:gd name="T3" fmla="*/ 114 h 139"/>
                <a:gd name="T4" fmla="*/ 0 w 44"/>
                <a:gd name="T5" fmla="*/ 0 h 139"/>
                <a:gd name="T6" fmla="*/ 44 w 44"/>
                <a:gd name="T7" fmla="*/ 25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4"/>
                  </a:lnTo>
                  <a:lnTo>
                    <a:pt x="0" y="0"/>
                  </a:lnTo>
                  <a:lnTo>
                    <a:pt x="44" y="25"/>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5" name="îṩľïdè"/>
            <p:cNvSpPr/>
            <p:nvPr/>
          </p:nvSpPr>
          <p:spPr bwMode="auto">
            <a:xfrm>
              <a:off x="8080823" y="4220051"/>
              <a:ext cx="15850" cy="164252"/>
            </a:xfrm>
            <a:custGeom>
              <a:avLst/>
              <a:gdLst>
                <a:gd name="T0" fmla="*/ 11 w 11"/>
                <a:gd name="T1" fmla="*/ 108 h 114"/>
                <a:gd name="T2" fmla="*/ 0 w 11"/>
                <a:gd name="T3" fmla="*/ 114 h 114"/>
                <a:gd name="T4" fmla="*/ 0 w 11"/>
                <a:gd name="T5" fmla="*/ 0 h 114"/>
                <a:gd name="T6" fmla="*/ 11 w 11"/>
                <a:gd name="T7" fmla="*/ 8 h 114"/>
                <a:gd name="T8" fmla="*/ 11 w 11"/>
                <a:gd name="T9" fmla="*/ 108 h 114"/>
              </a:gdLst>
              <a:ahLst/>
              <a:cxnLst>
                <a:cxn ang="0">
                  <a:pos x="T0" y="T1"/>
                </a:cxn>
                <a:cxn ang="0">
                  <a:pos x="T2" y="T3"/>
                </a:cxn>
                <a:cxn ang="0">
                  <a:pos x="T4" y="T5"/>
                </a:cxn>
                <a:cxn ang="0">
                  <a:pos x="T6" y="T7"/>
                </a:cxn>
                <a:cxn ang="0">
                  <a:pos x="T8" y="T9"/>
                </a:cxn>
              </a:cxnLst>
              <a:rect l="0" t="0" r="r" b="b"/>
              <a:pathLst>
                <a:path w="11" h="114">
                  <a:moveTo>
                    <a:pt x="11" y="108"/>
                  </a:moveTo>
                  <a:lnTo>
                    <a:pt x="0" y="114"/>
                  </a:lnTo>
                  <a:lnTo>
                    <a:pt x="0" y="0"/>
                  </a:lnTo>
                  <a:lnTo>
                    <a:pt x="11" y="8"/>
                  </a:lnTo>
                  <a:lnTo>
                    <a:pt x="11"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6" name="íşlïḍé"/>
            <p:cNvSpPr/>
            <p:nvPr/>
          </p:nvSpPr>
          <p:spPr bwMode="auto">
            <a:xfrm>
              <a:off x="8233548" y="4231577"/>
              <a:ext cx="48988" cy="191628"/>
            </a:xfrm>
            <a:custGeom>
              <a:avLst/>
              <a:gdLst>
                <a:gd name="T0" fmla="*/ 34 w 34"/>
                <a:gd name="T1" fmla="*/ 0 h 133"/>
                <a:gd name="T2" fmla="*/ 0 w 34"/>
                <a:gd name="T3" fmla="*/ 19 h 133"/>
                <a:gd name="T4" fmla="*/ 0 w 34"/>
                <a:gd name="T5" fmla="*/ 133 h 133"/>
                <a:gd name="T6" fmla="*/ 34 w 34"/>
                <a:gd name="T7" fmla="*/ 115 h 133"/>
                <a:gd name="T8" fmla="*/ 34 w 34"/>
                <a:gd name="T9" fmla="*/ 0 h 133"/>
              </a:gdLst>
              <a:ahLst/>
              <a:cxnLst>
                <a:cxn ang="0">
                  <a:pos x="T0" y="T1"/>
                </a:cxn>
                <a:cxn ang="0">
                  <a:pos x="T2" y="T3"/>
                </a:cxn>
                <a:cxn ang="0">
                  <a:pos x="T4" y="T5"/>
                </a:cxn>
                <a:cxn ang="0">
                  <a:pos x="T6" y="T7"/>
                </a:cxn>
                <a:cxn ang="0">
                  <a:pos x="T8" y="T9"/>
                </a:cxn>
              </a:cxnLst>
              <a:rect l="0" t="0" r="r" b="b"/>
              <a:pathLst>
                <a:path w="34" h="133">
                  <a:moveTo>
                    <a:pt x="34" y="0"/>
                  </a:moveTo>
                  <a:lnTo>
                    <a:pt x="0" y="19"/>
                  </a:lnTo>
                  <a:lnTo>
                    <a:pt x="0" y="133"/>
                  </a:lnTo>
                  <a:lnTo>
                    <a:pt x="34" y="115"/>
                  </a:lnTo>
                  <a:lnTo>
                    <a:pt x="34" y="0"/>
                  </a:lnTo>
                  <a:close/>
                </a:path>
              </a:pathLst>
            </a:custGeom>
            <a:solidFill>
              <a:srgbClr val="BAC3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7" name="iş1íḓê"/>
            <p:cNvSpPr/>
            <p:nvPr/>
          </p:nvSpPr>
          <p:spPr bwMode="auto">
            <a:xfrm>
              <a:off x="8233548" y="4231577"/>
              <a:ext cx="48988" cy="191628"/>
            </a:xfrm>
            <a:custGeom>
              <a:avLst/>
              <a:gdLst>
                <a:gd name="T0" fmla="*/ 34 w 34"/>
                <a:gd name="T1" fmla="*/ 0 h 133"/>
                <a:gd name="T2" fmla="*/ 0 w 34"/>
                <a:gd name="T3" fmla="*/ 19 h 133"/>
                <a:gd name="T4" fmla="*/ 0 w 34"/>
                <a:gd name="T5" fmla="*/ 133 h 133"/>
                <a:gd name="T6" fmla="*/ 34 w 34"/>
                <a:gd name="T7" fmla="*/ 115 h 133"/>
                <a:gd name="T8" fmla="*/ 34 w 34"/>
                <a:gd name="T9" fmla="*/ 0 h 133"/>
              </a:gdLst>
              <a:ahLst/>
              <a:cxnLst>
                <a:cxn ang="0">
                  <a:pos x="T0" y="T1"/>
                </a:cxn>
                <a:cxn ang="0">
                  <a:pos x="T2" y="T3"/>
                </a:cxn>
                <a:cxn ang="0">
                  <a:pos x="T4" y="T5"/>
                </a:cxn>
                <a:cxn ang="0">
                  <a:pos x="T6" y="T7"/>
                </a:cxn>
                <a:cxn ang="0">
                  <a:pos x="T8" y="T9"/>
                </a:cxn>
              </a:cxnLst>
              <a:rect l="0" t="0" r="r" b="b"/>
              <a:pathLst>
                <a:path w="34" h="133">
                  <a:moveTo>
                    <a:pt x="34" y="0"/>
                  </a:moveTo>
                  <a:lnTo>
                    <a:pt x="0" y="19"/>
                  </a:lnTo>
                  <a:lnTo>
                    <a:pt x="0" y="133"/>
                  </a:lnTo>
                  <a:lnTo>
                    <a:pt x="34" y="115"/>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8" name="íśḷiḍè"/>
            <p:cNvSpPr/>
            <p:nvPr/>
          </p:nvSpPr>
          <p:spPr bwMode="auto">
            <a:xfrm>
              <a:off x="8282536" y="4231577"/>
              <a:ext cx="17289" cy="165694"/>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89" name="i$ľïdê"/>
            <p:cNvSpPr/>
            <p:nvPr/>
          </p:nvSpPr>
          <p:spPr bwMode="auto">
            <a:xfrm>
              <a:off x="8233548" y="4483718"/>
              <a:ext cx="48988" cy="188746"/>
            </a:xfrm>
            <a:custGeom>
              <a:avLst/>
              <a:gdLst>
                <a:gd name="T0" fmla="*/ 34 w 34"/>
                <a:gd name="T1" fmla="*/ 0 h 131"/>
                <a:gd name="T2" fmla="*/ 0 w 34"/>
                <a:gd name="T3" fmla="*/ 16 h 131"/>
                <a:gd name="T4" fmla="*/ 0 w 34"/>
                <a:gd name="T5" fmla="*/ 131 h 131"/>
                <a:gd name="T6" fmla="*/ 34 w 34"/>
                <a:gd name="T7" fmla="*/ 112 h 131"/>
                <a:gd name="T8" fmla="*/ 34 w 34"/>
                <a:gd name="T9" fmla="*/ 0 h 131"/>
              </a:gdLst>
              <a:ahLst/>
              <a:cxnLst>
                <a:cxn ang="0">
                  <a:pos x="T0" y="T1"/>
                </a:cxn>
                <a:cxn ang="0">
                  <a:pos x="T2" y="T3"/>
                </a:cxn>
                <a:cxn ang="0">
                  <a:pos x="T4" y="T5"/>
                </a:cxn>
                <a:cxn ang="0">
                  <a:pos x="T6" y="T7"/>
                </a:cxn>
                <a:cxn ang="0">
                  <a:pos x="T8" y="T9"/>
                </a:cxn>
              </a:cxnLst>
              <a:rect l="0" t="0" r="r" b="b"/>
              <a:pathLst>
                <a:path w="34" h="131">
                  <a:moveTo>
                    <a:pt x="34" y="0"/>
                  </a:moveTo>
                  <a:lnTo>
                    <a:pt x="0" y="16"/>
                  </a:lnTo>
                  <a:lnTo>
                    <a:pt x="0" y="131"/>
                  </a:lnTo>
                  <a:lnTo>
                    <a:pt x="34" y="112"/>
                  </a:lnTo>
                  <a:lnTo>
                    <a:pt x="34" y="0"/>
                  </a:lnTo>
                  <a:close/>
                </a:path>
              </a:pathLst>
            </a:custGeom>
            <a:solidFill>
              <a:srgbClr val="BAC3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0" name="ïsḷïḋè"/>
            <p:cNvSpPr/>
            <p:nvPr/>
          </p:nvSpPr>
          <p:spPr bwMode="auto">
            <a:xfrm>
              <a:off x="8233548" y="4483718"/>
              <a:ext cx="48988" cy="188746"/>
            </a:xfrm>
            <a:custGeom>
              <a:avLst/>
              <a:gdLst>
                <a:gd name="T0" fmla="*/ 34 w 34"/>
                <a:gd name="T1" fmla="*/ 0 h 131"/>
                <a:gd name="T2" fmla="*/ 0 w 34"/>
                <a:gd name="T3" fmla="*/ 16 h 131"/>
                <a:gd name="T4" fmla="*/ 0 w 34"/>
                <a:gd name="T5" fmla="*/ 131 h 131"/>
                <a:gd name="T6" fmla="*/ 34 w 34"/>
                <a:gd name="T7" fmla="*/ 112 h 131"/>
                <a:gd name="T8" fmla="*/ 34 w 34"/>
                <a:gd name="T9" fmla="*/ 0 h 131"/>
              </a:gdLst>
              <a:ahLst/>
              <a:cxnLst>
                <a:cxn ang="0">
                  <a:pos x="T0" y="T1"/>
                </a:cxn>
                <a:cxn ang="0">
                  <a:pos x="T2" y="T3"/>
                </a:cxn>
                <a:cxn ang="0">
                  <a:pos x="T4" y="T5"/>
                </a:cxn>
                <a:cxn ang="0">
                  <a:pos x="T6" y="T7"/>
                </a:cxn>
                <a:cxn ang="0">
                  <a:pos x="T8" y="T9"/>
                </a:cxn>
              </a:cxnLst>
              <a:rect l="0" t="0" r="r" b="b"/>
              <a:pathLst>
                <a:path w="34" h="131">
                  <a:moveTo>
                    <a:pt x="34" y="0"/>
                  </a:moveTo>
                  <a:lnTo>
                    <a:pt x="0" y="16"/>
                  </a:lnTo>
                  <a:lnTo>
                    <a:pt x="0" y="131"/>
                  </a:lnTo>
                  <a:lnTo>
                    <a:pt x="34" y="112"/>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1" name="iSľîḑé"/>
            <p:cNvSpPr/>
            <p:nvPr/>
          </p:nvSpPr>
          <p:spPr bwMode="auto">
            <a:xfrm>
              <a:off x="8282536" y="4483718"/>
              <a:ext cx="17289" cy="161371"/>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92" name="ïŝḻíḋê"/>
            <p:cNvSpPr/>
            <p:nvPr/>
          </p:nvSpPr>
          <p:spPr bwMode="auto">
            <a:xfrm>
              <a:off x="8233548" y="4731538"/>
              <a:ext cx="48988" cy="188746"/>
            </a:xfrm>
            <a:custGeom>
              <a:avLst/>
              <a:gdLst>
                <a:gd name="T0" fmla="*/ 34 w 34"/>
                <a:gd name="T1" fmla="*/ 0 h 131"/>
                <a:gd name="T2" fmla="*/ 0 w 34"/>
                <a:gd name="T3" fmla="*/ 17 h 131"/>
                <a:gd name="T4" fmla="*/ 0 w 34"/>
                <a:gd name="T5" fmla="*/ 131 h 131"/>
                <a:gd name="T6" fmla="*/ 34 w 34"/>
                <a:gd name="T7" fmla="*/ 112 h 131"/>
                <a:gd name="T8" fmla="*/ 34 w 34"/>
                <a:gd name="T9" fmla="*/ 0 h 131"/>
              </a:gdLst>
              <a:ahLst/>
              <a:cxnLst>
                <a:cxn ang="0">
                  <a:pos x="T0" y="T1"/>
                </a:cxn>
                <a:cxn ang="0">
                  <a:pos x="T2" y="T3"/>
                </a:cxn>
                <a:cxn ang="0">
                  <a:pos x="T4" y="T5"/>
                </a:cxn>
                <a:cxn ang="0">
                  <a:pos x="T6" y="T7"/>
                </a:cxn>
                <a:cxn ang="0">
                  <a:pos x="T8" y="T9"/>
                </a:cxn>
              </a:cxnLst>
              <a:rect l="0" t="0" r="r" b="b"/>
              <a:pathLst>
                <a:path w="34" h="131">
                  <a:moveTo>
                    <a:pt x="34" y="0"/>
                  </a:moveTo>
                  <a:lnTo>
                    <a:pt x="0" y="17"/>
                  </a:lnTo>
                  <a:lnTo>
                    <a:pt x="0" y="131"/>
                  </a:lnTo>
                  <a:lnTo>
                    <a:pt x="34" y="112"/>
                  </a:lnTo>
                  <a:lnTo>
                    <a:pt x="34" y="0"/>
                  </a:lnTo>
                  <a:close/>
                </a:path>
              </a:pathLst>
            </a:custGeom>
            <a:solidFill>
              <a:srgbClr val="BAC3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3" name="îṡļídé"/>
            <p:cNvSpPr/>
            <p:nvPr/>
          </p:nvSpPr>
          <p:spPr bwMode="auto">
            <a:xfrm>
              <a:off x="8233548" y="4731538"/>
              <a:ext cx="48988" cy="188746"/>
            </a:xfrm>
            <a:custGeom>
              <a:avLst/>
              <a:gdLst>
                <a:gd name="T0" fmla="*/ 34 w 34"/>
                <a:gd name="T1" fmla="*/ 0 h 131"/>
                <a:gd name="T2" fmla="*/ 0 w 34"/>
                <a:gd name="T3" fmla="*/ 17 h 131"/>
                <a:gd name="T4" fmla="*/ 0 w 34"/>
                <a:gd name="T5" fmla="*/ 131 h 131"/>
                <a:gd name="T6" fmla="*/ 34 w 34"/>
                <a:gd name="T7" fmla="*/ 112 h 131"/>
                <a:gd name="T8" fmla="*/ 34 w 34"/>
                <a:gd name="T9" fmla="*/ 0 h 131"/>
              </a:gdLst>
              <a:ahLst/>
              <a:cxnLst>
                <a:cxn ang="0">
                  <a:pos x="T0" y="T1"/>
                </a:cxn>
                <a:cxn ang="0">
                  <a:pos x="T2" y="T3"/>
                </a:cxn>
                <a:cxn ang="0">
                  <a:pos x="T4" y="T5"/>
                </a:cxn>
                <a:cxn ang="0">
                  <a:pos x="T6" y="T7"/>
                </a:cxn>
                <a:cxn ang="0">
                  <a:pos x="T8" y="T9"/>
                </a:cxn>
              </a:cxnLst>
              <a:rect l="0" t="0" r="r" b="b"/>
              <a:pathLst>
                <a:path w="34" h="131">
                  <a:moveTo>
                    <a:pt x="34" y="0"/>
                  </a:moveTo>
                  <a:lnTo>
                    <a:pt x="0" y="17"/>
                  </a:lnTo>
                  <a:lnTo>
                    <a:pt x="0" y="131"/>
                  </a:lnTo>
                  <a:lnTo>
                    <a:pt x="34" y="112"/>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4" name="iṥ1iḓê"/>
            <p:cNvSpPr/>
            <p:nvPr/>
          </p:nvSpPr>
          <p:spPr bwMode="auto">
            <a:xfrm>
              <a:off x="8282536" y="4731538"/>
              <a:ext cx="17289" cy="161371"/>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95" name="iṥḻîḋè"/>
            <p:cNvSpPr/>
            <p:nvPr/>
          </p:nvSpPr>
          <p:spPr bwMode="auto">
            <a:xfrm>
              <a:off x="8233548" y="4979357"/>
              <a:ext cx="48988" cy="188746"/>
            </a:xfrm>
            <a:custGeom>
              <a:avLst/>
              <a:gdLst>
                <a:gd name="T0" fmla="*/ 34 w 34"/>
                <a:gd name="T1" fmla="*/ 0 h 131"/>
                <a:gd name="T2" fmla="*/ 0 w 34"/>
                <a:gd name="T3" fmla="*/ 19 h 131"/>
                <a:gd name="T4" fmla="*/ 0 w 34"/>
                <a:gd name="T5" fmla="*/ 131 h 131"/>
                <a:gd name="T6" fmla="*/ 34 w 34"/>
                <a:gd name="T7" fmla="*/ 115 h 131"/>
                <a:gd name="T8" fmla="*/ 34 w 34"/>
                <a:gd name="T9" fmla="*/ 0 h 131"/>
              </a:gdLst>
              <a:ahLst/>
              <a:cxnLst>
                <a:cxn ang="0">
                  <a:pos x="T0" y="T1"/>
                </a:cxn>
                <a:cxn ang="0">
                  <a:pos x="T2" y="T3"/>
                </a:cxn>
                <a:cxn ang="0">
                  <a:pos x="T4" y="T5"/>
                </a:cxn>
                <a:cxn ang="0">
                  <a:pos x="T6" y="T7"/>
                </a:cxn>
                <a:cxn ang="0">
                  <a:pos x="T8" y="T9"/>
                </a:cxn>
              </a:cxnLst>
              <a:rect l="0" t="0" r="r" b="b"/>
              <a:pathLst>
                <a:path w="34" h="131">
                  <a:moveTo>
                    <a:pt x="34" y="0"/>
                  </a:moveTo>
                  <a:lnTo>
                    <a:pt x="0" y="19"/>
                  </a:lnTo>
                  <a:lnTo>
                    <a:pt x="0" y="131"/>
                  </a:lnTo>
                  <a:lnTo>
                    <a:pt x="34" y="115"/>
                  </a:lnTo>
                  <a:lnTo>
                    <a:pt x="34" y="0"/>
                  </a:lnTo>
                  <a:close/>
                </a:path>
              </a:pathLst>
            </a:custGeom>
            <a:solidFill>
              <a:srgbClr val="BAC3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6" name="ïśḷïḍê"/>
            <p:cNvSpPr/>
            <p:nvPr/>
          </p:nvSpPr>
          <p:spPr bwMode="auto">
            <a:xfrm>
              <a:off x="8233548" y="4979357"/>
              <a:ext cx="48988" cy="188746"/>
            </a:xfrm>
            <a:custGeom>
              <a:avLst/>
              <a:gdLst>
                <a:gd name="T0" fmla="*/ 34 w 34"/>
                <a:gd name="T1" fmla="*/ 0 h 131"/>
                <a:gd name="T2" fmla="*/ 0 w 34"/>
                <a:gd name="T3" fmla="*/ 19 h 131"/>
                <a:gd name="T4" fmla="*/ 0 w 34"/>
                <a:gd name="T5" fmla="*/ 131 h 131"/>
                <a:gd name="T6" fmla="*/ 34 w 34"/>
                <a:gd name="T7" fmla="*/ 115 h 131"/>
                <a:gd name="T8" fmla="*/ 34 w 34"/>
                <a:gd name="T9" fmla="*/ 0 h 131"/>
              </a:gdLst>
              <a:ahLst/>
              <a:cxnLst>
                <a:cxn ang="0">
                  <a:pos x="T0" y="T1"/>
                </a:cxn>
                <a:cxn ang="0">
                  <a:pos x="T2" y="T3"/>
                </a:cxn>
                <a:cxn ang="0">
                  <a:pos x="T4" y="T5"/>
                </a:cxn>
                <a:cxn ang="0">
                  <a:pos x="T6" y="T7"/>
                </a:cxn>
                <a:cxn ang="0">
                  <a:pos x="T8" y="T9"/>
                </a:cxn>
              </a:cxnLst>
              <a:rect l="0" t="0" r="r" b="b"/>
              <a:pathLst>
                <a:path w="34" h="131">
                  <a:moveTo>
                    <a:pt x="34" y="0"/>
                  </a:moveTo>
                  <a:lnTo>
                    <a:pt x="0" y="19"/>
                  </a:lnTo>
                  <a:lnTo>
                    <a:pt x="0" y="131"/>
                  </a:lnTo>
                  <a:lnTo>
                    <a:pt x="34" y="115"/>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7" name="íṧḷiḋé"/>
            <p:cNvSpPr/>
            <p:nvPr/>
          </p:nvSpPr>
          <p:spPr bwMode="auto">
            <a:xfrm>
              <a:off x="8282536" y="4979357"/>
              <a:ext cx="17289" cy="165694"/>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98" name="íṧḻíḋé"/>
            <p:cNvSpPr/>
            <p:nvPr/>
          </p:nvSpPr>
          <p:spPr bwMode="auto">
            <a:xfrm>
              <a:off x="8347372" y="4163859"/>
              <a:ext cx="48988" cy="190187"/>
            </a:xfrm>
            <a:custGeom>
              <a:avLst/>
              <a:gdLst>
                <a:gd name="T0" fmla="*/ 34 w 34"/>
                <a:gd name="T1" fmla="*/ 0 h 132"/>
                <a:gd name="T2" fmla="*/ 0 w 34"/>
                <a:gd name="T3" fmla="*/ 18 h 132"/>
                <a:gd name="T4" fmla="*/ 0 w 34"/>
                <a:gd name="T5" fmla="*/ 132 h 132"/>
                <a:gd name="T6" fmla="*/ 34 w 34"/>
                <a:gd name="T7" fmla="*/ 114 h 132"/>
                <a:gd name="T8" fmla="*/ 34 w 34"/>
                <a:gd name="T9" fmla="*/ 0 h 132"/>
              </a:gdLst>
              <a:ahLst/>
              <a:cxnLst>
                <a:cxn ang="0">
                  <a:pos x="T0" y="T1"/>
                </a:cxn>
                <a:cxn ang="0">
                  <a:pos x="T2" y="T3"/>
                </a:cxn>
                <a:cxn ang="0">
                  <a:pos x="T4" y="T5"/>
                </a:cxn>
                <a:cxn ang="0">
                  <a:pos x="T6" y="T7"/>
                </a:cxn>
                <a:cxn ang="0">
                  <a:pos x="T8" y="T9"/>
                </a:cxn>
              </a:cxnLst>
              <a:rect l="0" t="0" r="r" b="b"/>
              <a:pathLst>
                <a:path w="34" h="132">
                  <a:moveTo>
                    <a:pt x="34" y="0"/>
                  </a:moveTo>
                  <a:lnTo>
                    <a:pt x="0" y="18"/>
                  </a:lnTo>
                  <a:lnTo>
                    <a:pt x="0" y="132"/>
                  </a:lnTo>
                  <a:lnTo>
                    <a:pt x="34" y="114"/>
                  </a:lnTo>
                  <a:lnTo>
                    <a:pt x="34" y="0"/>
                  </a:lnTo>
                  <a:close/>
                </a:path>
              </a:pathLst>
            </a:custGeom>
            <a:solidFill>
              <a:srgbClr val="BAC3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9" name="iṩ1iḓé"/>
            <p:cNvSpPr/>
            <p:nvPr/>
          </p:nvSpPr>
          <p:spPr bwMode="auto">
            <a:xfrm>
              <a:off x="8347372" y="4163859"/>
              <a:ext cx="48988" cy="190187"/>
            </a:xfrm>
            <a:custGeom>
              <a:avLst/>
              <a:gdLst>
                <a:gd name="T0" fmla="*/ 34 w 34"/>
                <a:gd name="T1" fmla="*/ 0 h 132"/>
                <a:gd name="T2" fmla="*/ 0 w 34"/>
                <a:gd name="T3" fmla="*/ 18 h 132"/>
                <a:gd name="T4" fmla="*/ 0 w 34"/>
                <a:gd name="T5" fmla="*/ 132 h 132"/>
                <a:gd name="T6" fmla="*/ 34 w 34"/>
                <a:gd name="T7" fmla="*/ 114 h 132"/>
                <a:gd name="T8" fmla="*/ 34 w 34"/>
                <a:gd name="T9" fmla="*/ 0 h 132"/>
              </a:gdLst>
              <a:ahLst/>
              <a:cxnLst>
                <a:cxn ang="0">
                  <a:pos x="T0" y="T1"/>
                </a:cxn>
                <a:cxn ang="0">
                  <a:pos x="T2" y="T3"/>
                </a:cxn>
                <a:cxn ang="0">
                  <a:pos x="T4" y="T5"/>
                </a:cxn>
                <a:cxn ang="0">
                  <a:pos x="T6" y="T7"/>
                </a:cxn>
                <a:cxn ang="0">
                  <a:pos x="T8" y="T9"/>
                </a:cxn>
              </a:cxnLst>
              <a:rect l="0" t="0" r="r" b="b"/>
              <a:pathLst>
                <a:path w="34" h="132">
                  <a:moveTo>
                    <a:pt x="34" y="0"/>
                  </a:moveTo>
                  <a:lnTo>
                    <a:pt x="0" y="18"/>
                  </a:lnTo>
                  <a:lnTo>
                    <a:pt x="0" y="132"/>
                  </a:lnTo>
                  <a:lnTo>
                    <a:pt x="34" y="114"/>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0" name="işlîḑê"/>
            <p:cNvSpPr/>
            <p:nvPr/>
          </p:nvSpPr>
          <p:spPr bwMode="auto">
            <a:xfrm>
              <a:off x="8396360" y="4163859"/>
              <a:ext cx="17289" cy="164252"/>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01" name="îśļîḍe"/>
            <p:cNvSpPr/>
            <p:nvPr/>
          </p:nvSpPr>
          <p:spPr bwMode="auto">
            <a:xfrm>
              <a:off x="8347372" y="4411678"/>
              <a:ext cx="48988" cy="191628"/>
            </a:xfrm>
            <a:custGeom>
              <a:avLst/>
              <a:gdLst>
                <a:gd name="T0" fmla="*/ 34 w 34"/>
                <a:gd name="T1" fmla="*/ 0 h 133"/>
                <a:gd name="T2" fmla="*/ 0 w 34"/>
                <a:gd name="T3" fmla="*/ 19 h 133"/>
                <a:gd name="T4" fmla="*/ 0 w 34"/>
                <a:gd name="T5" fmla="*/ 133 h 133"/>
                <a:gd name="T6" fmla="*/ 34 w 34"/>
                <a:gd name="T7" fmla="*/ 114 h 133"/>
                <a:gd name="T8" fmla="*/ 34 w 34"/>
                <a:gd name="T9" fmla="*/ 0 h 133"/>
              </a:gdLst>
              <a:ahLst/>
              <a:cxnLst>
                <a:cxn ang="0">
                  <a:pos x="T0" y="T1"/>
                </a:cxn>
                <a:cxn ang="0">
                  <a:pos x="T2" y="T3"/>
                </a:cxn>
                <a:cxn ang="0">
                  <a:pos x="T4" y="T5"/>
                </a:cxn>
                <a:cxn ang="0">
                  <a:pos x="T6" y="T7"/>
                </a:cxn>
                <a:cxn ang="0">
                  <a:pos x="T8" y="T9"/>
                </a:cxn>
              </a:cxnLst>
              <a:rect l="0" t="0" r="r" b="b"/>
              <a:pathLst>
                <a:path w="34" h="133">
                  <a:moveTo>
                    <a:pt x="34" y="0"/>
                  </a:moveTo>
                  <a:lnTo>
                    <a:pt x="0" y="19"/>
                  </a:lnTo>
                  <a:lnTo>
                    <a:pt x="0" y="133"/>
                  </a:lnTo>
                  <a:lnTo>
                    <a:pt x="34" y="114"/>
                  </a:lnTo>
                  <a:lnTo>
                    <a:pt x="34" y="0"/>
                  </a:lnTo>
                  <a:close/>
                </a:path>
              </a:pathLst>
            </a:custGeom>
            <a:solidFill>
              <a:srgbClr val="BAC3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2" name="iṧḻïďè"/>
            <p:cNvSpPr/>
            <p:nvPr/>
          </p:nvSpPr>
          <p:spPr bwMode="auto">
            <a:xfrm>
              <a:off x="8347372" y="4411678"/>
              <a:ext cx="48988" cy="191628"/>
            </a:xfrm>
            <a:custGeom>
              <a:avLst/>
              <a:gdLst>
                <a:gd name="T0" fmla="*/ 34 w 34"/>
                <a:gd name="T1" fmla="*/ 0 h 133"/>
                <a:gd name="T2" fmla="*/ 0 w 34"/>
                <a:gd name="T3" fmla="*/ 19 h 133"/>
                <a:gd name="T4" fmla="*/ 0 w 34"/>
                <a:gd name="T5" fmla="*/ 133 h 133"/>
                <a:gd name="T6" fmla="*/ 34 w 34"/>
                <a:gd name="T7" fmla="*/ 114 h 133"/>
                <a:gd name="T8" fmla="*/ 34 w 34"/>
                <a:gd name="T9" fmla="*/ 0 h 133"/>
              </a:gdLst>
              <a:ahLst/>
              <a:cxnLst>
                <a:cxn ang="0">
                  <a:pos x="T0" y="T1"/>
                </a:cxn>
                <a:cxn ang="0">
                  <a:pos x="T2" y="T3"/>
                </a:cxn>
                <a:cxn ang="0">
                  <a:pos x="T4" y="T5"/>
                </a:cxn>
                <a:cxn ang="0">
                  <a:pos x="T6" y="T7"/>
                </a:cxn>
                <a:cxn ang="0">
                  <a:pos x="T8" y="T9"/>
                </a:cxn>
              </a:cxnLst>
              <a:rect l="0" t="0" r="r" b="b"/>
              <a:pathLst>
                <a:path w="34" h="133">
                  <a:moveTo>
                    <a:pt x="34" y="0"/>
                  </a:moveTo>
                  <a:lnTo>
                    <a:pt x="0" y="19"/>
                  </a:lnTo>
                  <a:lnTo>
                    <a:pt x="0" y="133"/>
                  </a:lnTo>
                  <a:lnTo>
                    <a:pt x="34" y="114"/>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3" name="ïşlíḓê"/>
            <p:cNvSpPr/>
            <p:nvPr/>
          </p:nvSpPr>
          <p:spPr bwMode="auto">
            <a:xfrm>
              <a:off x="8396360" y="4411678"/>
              <a:ext cx="17289" cy="164252"/>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04" name="ïṣliḍê"/>
            <p:cNvSpPr/>
            <p:nvPr/>
          </p:nvSpPr>
          <p:spPr bwMode="auto">
            <a:xfrm>
              <a:off x="8347372" y="4659497"/>
              <a:ext cx="48988" cy="191628"/>
            </a:xfrm>
            <a:custGeom>
              <a:avLst/>
              <a:gdLst>
                <a:gd name="T0" fmla="*/ 34 w 34"/>
                <a:gd name="T1" fmla="*/ 0 h 133"/>
                <a:gd name="T2" fmla="*/ 0 w 34"/>
                <a:gd name="T3" fmla="*/ 19 h 133"/>
                <a:gd name="T4" fmla="*/ 0 w 34"/>
                <a:gd name="T5" fmla="*/ 133 h 133"/>
                <a:gd name="T6" fmla="*/ 34 w 34"/>
                <a:gd name="T7" fmla="*/ 114 h 133"/>
                <a:gd name="T8" fmla="*/ 34 w 34"/>
                <a:gd name="T9" fmla="*/ 0 h 133"/>
              </a:gdLst>
              <a:ahLst/>
              <a:cxnLst>
                <a:cxn ang="0">
                  <a:pos x="T0" y="T1"/>
                </a:cxn>
                <a:cxn ang="0">
                  <a:pos x="T2" y="T3"/>
                </a:cxn>
                <a:cxn ang="0">
                  <a:pos x="T4" y="T5"/>
                </a:cxn>
                <a:cxn ang="0">
                  <a:pos x="T6" y="T7"/>
                </a:cxn>
                <a:cxn ang="0">
                  <a:pos x="T8" y="T9"/>
                </a:cxn>
              </a:cxnLst>
              <a:rect l="0" t="0" r="r" b="b"/>
              <a:pathLst>
                <a:path w="34" h="133">
                  <a:moveTo>
                    <a:pt x="34" y="0"/>
                  </a:moveTo>
                  <a:lnTo>
                    <a:pt x="0" y="19"/>
                  </a:lnTo>
                  <a:lnTo>
                    <a:pt x="0" y="133"/>
                  </a:lnTo>
                  <a:lnTo>
                    <a:pt x="34" y="114"/>
                  </a:lnTo>
                  <a:lnTo>
                    <a:pt x="34" y="0"/>
                  </a:lnTo>
                  <a:close/>
                </a:path>
              </a:pathLst>
            </a:custGeom>
            <a:solidFill>
              <a:srgbClr val="BAC3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5" name="íşľiḑè"/>
            <p:cNvSpPr/>
            <p:nvPr/>
          </p:nvSpPr>
          <p:spPr bwMode="auto">
            <a:xfrm>
              <a:off x="8347372" y="4659497"/>
              <a:ext cx="48988" cy="191628"/>
            </a:xfrm>
            <a:custGeom>
              <a:avLst/>
              <a:gdLst>
                <a:gd name="T0" fmla="*/ 34 w 34"/>
                <a:gd name="T1" fmla="*/ 0 h 133"/>
                <a:gd name="T2" fmla="*/ 0 w 34"/>
                <a:gd name="T3" fmla="*/ 19 h 133"/>
                <a:gd name="T4" fmla="*/ 0 w 34"/>
                <a:gd name="T5" fmla="*/ 133 h 133"/>
                <a:gd name="T6" fmla="*/ 34 w 34"/>
                <a:gd name="T7" fmla="*/ 114 h 133"/>
                <a:gd name="T8" fmla="*/ 34 w 34"/>
                <a:gd name="T9" fmla="*/ 0 h 133"/>
              </a:gdLst>
              <a:ahLst/>
              <a:cxnLst>
                <a:cxn ang="0">
                  <a:pos x="T0" y="T1"/>
                </a:cxn>
                <a:cxn ang="0">
                  <a:pos x="T2" y="T3"/>
                </a:cxn>
                <a:cxn ang="0">
                  <a:pos x="T4" y="T5"/>
                </a:cxn>
                <a:cxn ang="0">
                  <a:pos x="T6" y="T7"/>
                </a:cxn>
                <a:cxn ang="0">
                  <a:pos x="T8" y="T9"/>
                </a:cxn>
              </a:cxnLst>
              <a:rect l="0" t="0" r="r" b="b"/>
              <a:pathLst>
                <a:path w="34" h="133">
                  <a:moveTo>
                    <a:pt x="34" y="0"/>
                  </a:moveTo>
                  <a:lnTo>
                    <a:pt x="0" y="19"/>
                  </a:lnTo>
                  <a:lnTo>
                    <a:pt x="0" y="133"/>
                  </a:lnTo>
                  <a:lnTo>
                    <a:pt x="34" y="114"/>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6" name="îṧlïḍe"/>
            <p:cNvSpPr/>
            <p:nvPr/>
          </p:nvSpPr>
          <p:spPr bwMode="auto">
            <a:xfrm>
              <a:off x="8396360" y="4659497"/>
              <a:ext cx="17289" cy="164252"/>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07" name="iŝľïḋè"/>
            <p:cNvSpPr/>
            <p:nvPr/>
          </p:nvSpPr>
          <p:spPr bwMode="auto">
            <a:xfrm>
              <a:off x="8347372" y="4911640"/>
              <a:ext cx="48988" cy="187305"/>
            </a:xfrm>
            <a:custGeom>
              <a:avLst/>
              <a:gdLst>
                <a:gd name="T0" fmla="*/ 34 w 34"/>
                <a:gd name="T1" fmla="*/ 0 h 130"/>
                <a:gd name="T2" fmla="*/ 0 w 34"/>
                <a:gd name="T3" fmla="*/ 16 h 130"/>
                <a:gd name="T4" fmla="*/ 0 w 34"/>
                <a:gd name="T5" fmla="*/ 130 h 130"/>
                <a:gd name="T6" fmla="*/ 34 w 34"/>
                <a:gd name="T7" fmla="*/ 112 h 130"/>
                <a:gd name="T8" fmla="*/ 34 w 34"/>
                <a:gd name="T9" fmla="*/ 0 h 130"/>
              </a:gdLst>
              <a:ahLst/>
              <a:cxnLst>
                <a:cxn ang="0">
                  <a:pos x="T0" y="T1"/>
                </a:cxn>
                <a:cxn ang="0">
                  <a:pos x="T2" y="T3"/>
                </a:cxn>
                <a:cxn ang="0">
                  <a:pos x="T4" y="T5"/>
                </a:cxn>
                <a:cxn ang="0">
                  <a:pos x="T6" y="T7"/>
                </a:cxn>
                <a:cxn ang="0">
                  <a:pos x="T8" y="T9"/>
                </a:cxn>
              </a:cxnLst>
              <a:rect l="0" t="0" r="r" b="b"/>
              <a:pathLst>
                <a:path w="34" h="130">
                  <a:moveTo>
                    <a:pt x="34" y="0"/>
                  </a:moveTo>
                  <a:lnTo>
                    <a:pt x="0" y="16"/>
                  </a:lnTo>
                  <a:lnTo>
                    <a:pt x="0" y="130"/>
                  </a:lnTo>
                  <a:lnTo>
                    <a:pt x="34" y="112"/>
                  </a:lnTo>
                  <a:lnTo>
                    <a:pt x="34" y="0"/>
                  </a:lnTo>
                  <a:close/>
                </a:path>
              </a:pathLst>
            </a:custGeom>
            <a:solidFill>
              <a:srgbClr val="BAC3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8" name="îṡļîdê"/>
            <p:cNvSpPr/>
            <p:nvPr/>
          </p:nvSpPr>
          <p:spPr bwMode="auto">
            <a:xfrm>
              <a:off x="8347372" y="4911640"/>
              <a:ext cx="48988" cy="187305"/>
            </a:xfrm>
            <a:custGeom>
              <a:avLst/>
              <a:gdLst>
                <a:gd name="T0" fmla="*/ 34 w 34"/>
                <a:gd name="T1" fmla="*/ 0 h 130"/>
                <a:gd name="T2" fmla="*/ 0 w 34"/>
                <a:gd name="T3" fmla="*/ 16 h 130"/>
                <a:gd name="T4" fmla="*/ 0 w 34"/>
                <a:gd name="T5" fmla="*/ 130 h 130"/>
                <a:gd name="T6" fmla="*/ 34 w 34"/>
                <a:gd name="T7" fmla="*/ 112 h 130"/>
                <a:gd name="T8" fmla="*/ 34 w 34"/>
                <a:gd name="T9" fmla="*/ 0 h 130"/>
              </a:gdLst>
              <a:ahLst/>
              <a:cxnLst>
                <a:cxn ang="0">
                  <a:pos x="T0" y="T1"/>
                </a:cxn>
                <a:cxn ang="0">
                  <a:pos x="T2" y="T3"/>
                </a:cxn>
                <a:cxn ang="0">
                  <a:pos x="T4" y="T5"/>
                </a:cxn>
                <a:cxn ang="0">
                  <a:pos x="T6" y="T7"/>
                </a:cxn>
                <a:cxn ang="0">
                  <a:pos x="T8" y="T9"/>
                </a:cxn>
              </a:cxnLst>
              <a:rect l="0" t="0" r="r" b="b"/>
              <a:pathLst>
                <a:path w="34" h="130">
                  <a:moveTo>
                    <a:pt x="34" y="0"/>
                  </a:moveTo>
                  <a:lnTo>
                    <a:pt x="0" y="16"/>
                  </a:lnTo>
                  <a:lnTo>
                    <a:pt x="0" y="130"/>
                  </a:lnTo>
                  <a:lnTo>
                    <a:pt x="34" y="112"/>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9" name="îṧlíḓê"/>
            <p:cNvSpPr/>
            <p:nvPr/>
          </p:nvSpPr>
          <p:spPr bwMode="auto">
            <a:xfrm>
              <a:off x="8396360" y="4911640"/>
              <a:ext cx="17289" cy="161371"/>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10" name="îṩḻîḋè"/>
            <p:cNvSpPr/>
            <p:nvPr/>
          </p:nvSpPr>
          <p:spPr bwMode="auto">
            <a:xfrm>
              <a:off x="8080823" y="4464989"/>
              <a:ext cx="63396" cy="200273"/>
            </a:xfrm>
            <a:custGeom>
              <a:avLst/>
              <a:gdLst>
                <a:gd name="T0" fmla="*/ 44 w 44"/>
                <a:gd name="T1" fmla="*/ 139 h 139"/>
                <a:gd name="T2" fmla="*/ 0 w 44"/>
                <a:gd name="T3" fmla="*/ 114 h 139"/>
                <a:gd name="T4" fmla="*/ 0 w 44"/>
                <a:gd name="T5" fmla="*/ 0 h 139"/>
                <a:gd name="T6" fmla="*/ 44 w 44"/>
                <a:gd name="T7" fmla="*/ 25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4"/>
                  </a:lnTo>
                  <a:lnTo>
                    <a:pt x="0" y="0"/>
                  </a:lnTo>
                  <a:lnTo>
                    <a:pt x="44" y="25"/>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1" name="îs1îḋe"/>
            <p:cNvSpPr/>
            <p:nvPr/>
          </p:nvSpPr>
          <p:spPr bwMode="auto">
            <a:xfrm>
              <a:off x="8080823" y="4464989"/>
              <a:ext cx="15850" cy="164252"/>
            </a:xfrm>
            <a:custGeom>
              <a:avLst/>
              <a:gdLst>
                <a:gd name="T0" fmla="*/ 11 w 11"/>
                <a:gd name="T1" fmla="*/ 106 h 114"/>
                <a:gd name="T2" fmla="*/ 0 w 11"/>
                <a:gd name="T3" fmla="*/ 114 h 114"/>
                <a:gd name="T4" fmla="*/ 0 w 11"/>
                <a:gd name="T5" fmla="*/ 0 h 114"/>
                <a:gd name="T6" fmla="*/ 11 w 11"/>
                <a:gd name="T7" fmla="*/ 6 h 114"/>
                <a:gd name="T8" fmla="*/ 11 w 11"/>
                <a:gd name="T9" fmla="*/ 106 h 114"/>
              </a:gdLst>
              <a:ahLst/>
              <a:cxnLst>
                <a:cxn ang="0">
                  <a:pos x="T0" y="T1"/>
                </a:cxn>
                <a:cxn ang="0">
                  <a:pos x="T2" y="T3"/>
                </a:cxn>
                <a:cxn ang="0">
                  <a:pos x="T4" y="T5"/>
                </a:cxn>
                <a:cxn ang="0">
                  <a:pos x="T6" y="T7"/>
                </a:cxn>
                <a:cxn ang="0">
                  <a:pos x="T8" y="T9"/>
                </a:cxn>
              </a:cxnLst>
              <a:rect l="0" t="0" r="r" b="b"/>
              <a:pathLst>
                <a:path w="11" h="114">
                  <a:moveTo>
                    <a:pt x="11" y="106"/>
                  </a:moveTo>
                  <a:lnTo>
                    <a:pt x="0" y="114"/>
                  </a:lnTo>
                  <a:lnTo>
                    <a:pt x="0" y="0"/>
                  </a:lnTo>
                  <a:lnTo>
                    <a:pt x="11" y="6"/>
                  </a:lnTo>
                  <a:lnTo>
                    <a:pt x="11" y="106"/>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2" name="isľiḋê"/>
            <p:cNvSpPr/>
            <p:nvPr/>
          </p:nvSpPr>
          <p:spPr bwMode="auto">
            <a:xfrm>
              <a:off x="8080823" y="4707044"/>
              <a:ext cx="63396" cy="201713"/>
            </a:xfrm>
            <a:custGeom>
              <a:avLst/>
              <a:gdLst>
                <a:gd name="T0" fmla="*/ 44 w 44"/>
                <a:gd name="T1" fmla="*/ 140 h 140"/>
                <a:gd name="T2" fmla="*/ 0 w 44"/>
                <a:gd name="T3" fmla="*/ 115 h 140"/>
                <a:gd name="T4" fmla="*/ 0 w 44"/>
                <a:gd name="T5" fmla="*/ 0 h 140"/>
                <a:gd name="T6" fmla="*/ 44 w 44"/>
                <a:gd name="T7" fmla="*/ 25 h 140"/>
                <a:gd name="T8" fmla="*/ 44 w 44"/>
                <a:gd name="T9" fmla="*/ 140 h 140"/>
              </a:gdLst>
              <a:ahLst/>
              <a:cxnLst>
                <a:cxn ang="0">
                  <a:pos x="T0" y="T1"/>
                </a:cxn>
                <a:cxn ang="0">
                  <a:pos x="T2" y="T3"/>
                </a:cxn>
                <a:cxn ang="0">
                  <a:pos x="T4" y="T5"/>
                </a:cxn>
                <a:cxn ang="0">
                  <a:pos x="T6" y="T7"/>
                </a:cxn>
                <a:cxn ang="0">
                  <a:pos x="T8" y="T9"/>
                </a:cxn>
              </a:cxnLst>
              <a:rect l="0" t="0" r="r" b="b"/>
              <a:pathLst>
                <a:path w="44" h="140">
                  <a:moveTo>
                    <a:pt x="44" y="140"/>
                  </a:moveTo>
                  <a:lnTo>
                    <a:pt x="0" y="115"/>
                  </a:lnTo>
                  <a:lnTo>
                    <a:pt x="0" y="0"/>
                  </a:lnTo>
                  <a:lnTo>
                    <a:pt x="44" y="25"/>
                  </a:lnTo>
                  <a:lnTo>
                    <a:pt x="44" y="140"/>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3" name="îSľïḑe"/>
            <p:cNvSpPr/>
            <p:nvPr/>
          </p:nvSpPr>
          <p:spPr bwMode="auto">
            <a:xfrm>
              <a:off x="8080823" y="4707044"/>
              <a:ext cx="15850" cy="165694"/>
            </a:xfrm>
            <a:custGeom>
              <a:avLst/>
              <a:gdLst>
                <a:gd name="T0" fmla="*/ 11 w 11"/>
                <a:gd name="T1" fmla="*/ 108 h 115"/>
                <a:gd name="T2" fmla="*/ 0 w 11"/>
                <a:gd name="T3" fmla="*/ 115 h 115"/>
                <a:gd name="T4" fmla="*/ 0 w 11"/>
                <a:gd name="T5" fmla="*/ 0 h 115"/>
                <a:gd name="T6" fmla="*/ 11 w 11"/>
                <a:gd name="T7" fmla="*/ 7 h 115"/>
                <a:gd name="T8" fmla="*/ 11 w 11"/>
                <a:gd name="T9" fmla="*/ 108 h 115"/>
              </a:gdLst>
              <a:ahLst/>
              <a:cxnLst>
                <a:cxn ang="0">
                  <a:pos x="T0" y="T1"/>
                </a:cxn>
                <a:cxn ang="0">
                  <a:pos x="T2" y="T3"/>
                </a:cxn>
                <a:cxn ang="0">
                  <a:pos x="T4" y="T5"/>
                </a:cxn>
                <a:cxn ang="0">
                  <a:pos x="T6" y="T7"/>
                </a:cxn>
                <a:cxn ang="0">
                  <a:pos x="T8" y="T9"/>
                </a:cxn>
              </a:cxnLst>
              <a:rect l="0" t="0" r="r" b="b"/>
              <a:pathLst>
                <a:path w="11" h="115">
                  <a:moveTo>
                    <a:pt x="11" y="108"/>
                  </a:moveTo>
                  <a:lnTo>
                    <a:pt x="0" y="115"/>
                  </a:lnTo>
                  <a:lnTo>
                    <a:pt x="0" y="0"/>
                  </a:lnTo>
                  <a:lnTo>
                    <a:pt x="11" y="7"/>
                  </a:lnTo>
                  <a:lnTo>
                    <a:pt x="11"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4" name="iṣḷîḍê"/>
            <p:cNvSpPr/>
            <p:nvPr/>
          </p:nvSpPr>
          <p:spPr bwMode="auto">
            <a:xfrm>
              <a:off x="8080823" y="4950541"/>
              <a:ext cx="63396" cy="200273"/>
            </a:xfrm>
            <a:custGeom>
              <a:avLst/>
              <a:gdLst>
                <a:gd name="T0" fmla="*/ 44 w 44"/>
                <a:gd name="T1" fmla="*/ 139 h 139"/>
                <a:gd name="T2" fmla="*/ 0 w 44"/>
                <a:gd name="T3" fmla="*/ 114 h 139"/>
                <a:gd name="T4" fmla="*/ 0 w 44"/>
                <a:gd name="T5" fmla="*/ 0 h 139"/>
                <a:gd name="T6" fmla="*/ 44 w 44"/>
                <a:gd name="T7" fmla="*/ 27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4"/>
                  </a:lnTo>
                  <a:lnTo>
                    <a:pt x="0" y="0"/>
                  </a:lnTo>
                  <a:lnTo>
                    <a:pt x="44" y="27"/>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5" name="iś1íde"/>
            <p:cNvSpPr/>
            <p:nvPr/>
          </p:nvSpPr>
          <p:spPr bwMode="auto">
            <a:xfrm>
              <a:off x="8080823" y="4950541"/>
              <a:ext cx="15850" cy="164252"/>
            </a:xfrm>
            <a:custGeom>
              <a:avLst/>
              <a:gdLst>
                <a:gd name="T0" fmla="*/ 11 w 11"/>
                <a:gd name="T1" fmla="*/ 108 h 114"/>
                <a:gd name="T2" fmla="*/ 0 w 11"/>
                <a:gd name="T3" fmla="*/ 114 h 114"/>
                <a:gd name="T4" fmla="*/ 0 w 11"/>
                <a:gd name="T5" fmla="*/ 0 h 114"/>
                <a:gd name="T6" fmla="*/ 11 w 11"/>
                <a:gd name="T7" fmla="*/ 8 h 114"/>
                <a:gd name="T8" fmla="*/ 11 w 11"/>
                <a:gd name="T9" fmla="*/ 108 h 114"/>
              </a:gdLst>
              <a:ahLst/>
              <a:cxnLst>
                <a:cxn ang="0">
                  <a:pos x="T0" y="T1"/>
                </a:cxn>
                <a:cxn ang="0">
                  <a:pos x="T2" y="T3"/>
                </a:cxn>
                <a:cxn ang="0">
                  <a:pos x="T4" y="T5"/>
                </a:cxn>
                <a:cxn ang="0">
                  <a:pos x="T6" y="T7"/>
                </a:cxn>
                <a:cxn ang="0">
                  <a:pos x="T8" y="T9"/>
                </a:cxn>
              </a:cxnLst>
              <a:rect l="0" t="0" r="r" b="b"/>
              <a:pathLst>
                <a:path w="11" h="114">
                  <a:moveTo>
                    <a:pt x="11" y="108"/>
                  </a:moveTo>
                  <a:lnTo>
                    <a:pt x="0" y="114"/>
                  </a:lnTo>
                  <a:lnTo>
                    <a:pt x="0" y="0"/>
                  </a:lnTo>
                  <a:lnTo>
                    <a:pt x="11" y="8"/>
                  </a:lnTo>
                  <a:lnTo>
                    <a:pt x="11"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6" name="iṡľïḋe"/>
            <p:cNvSpPr/>
            <p:nvPr/>
          </p:nvSpPr>
          <p:spPr bwMode="auto">
            <a:xfrm>
              <a:off x="8305589" y="5345322"/>
              <a:ext cx="8645" cy="61955"/>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17" name="ís1îḑe"/>
            <p:cNvSpPr/>
            <p:nvPr/>
          </p:nvSpPr>
          <p:spPr bwMode="auto">
            <a:xfrm>
              <a:off x="8260924" y="5254552"/>
              <a:ext cx="99416" cy="99416"/>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8" name="íṡľíḓê"/>
            <p:cNvSpPr/>
            <p:nvPr/>
          </p:nvSpPr>
          <p:spPr bwMode="auto">
            <a:xfrm>
              <a:off x="8410768" y="5279045"/>
              <a:ext cx="8645" cy="63396"/>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19" name="íšḻïḑé"/>
            <p:cNvSpPr/>
            <p:nvPr/>
          </p:nvSpPr>
          <p:spPr bwMode="auto">
            <a:xfrm>
              <a:off x="8366103" y="5192597"/>
              <a:ext cx="97975" cy="97975"/>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0" name="îSḷíḍê"/>
            <p:cNvSpPr/>
            <p:nvPr/>
          </p:nvSpPr>
          <p:spPr bwMode="auto">
            <a:xfrm>
              <a:off x="9344412" y="3444896"/>
              <a:ext cx="811177" cy="458177"/>
            </a:xfrm>
            <a:custGeom>
              <a:avLst/>
              <a:gdLst>
                <a:gd name="T0" fmla="*/ 0 w 563"/>
                <a:gd name="T1" fmla="*/ 94 h 318"/>
                <a:gd name="T2" fmla="*/ 173 w 563"/>
                <a:gd name="T3" fmla="*/ 0 h 318"/>
                <a:gd name="T4" fmla="*/ 563 w 563"/>
                <a:gd name="T5" fmla="*/ 220 h 318"/>
                <a:gd name="T6" fmla="*/ 393 w 563"/>
                <a:gd name="T7" fmla="*/ 318 h 318"/>
                <a:gd name="T8" fmla="*/ 13 w 563"/>
                <a:gd name="T9" fmla="*/ 102 h 318"/>
                <a:gd name="T10" fmla="*/ 0 w 563"/>
                <a:gd name="T11" fmla="*/ 94 h 318"/>
              </a:gdLst>
              <a:ahLst/>
              <a:cxnLst>
                <a:cxn ang="0">
                  <a:pos x="T0" y="T1"/>
                </a:cxn>
                <a:cxn ang="0">
                  <a:pos x="T2" y="T3"/>
                </a:cxn>
                <a:cxn ang="0">
                  <a:pos x="T4" y="T5"/>
                </a:cxn>
                <a:cxn ang="0">
                  <a:pos x="T6" y="T7"/>
                </a:cxn>
                <a:cxn ang="0">
                  <a:pos x="T8" y="T9"/>
                </a:cxn>
                <a:cxn ang="0">
                  <a:pos x="T10" y="T11"/>
                </a:cxn>
              </a:cxnLst>
              <a:rect l="0" t="0" r="r" b="b"/>
              <a:pathLst>
                <a:path w="563" h="318">
                  <a:moveTo>
                    <a:pt x="0" y="94"/>
                  </a:moveTo>
                  <a:lnTo>
                    <a:pt x="173" y="0"/>
                  </a:lnTo>
                  <a:lnTo>
                    <a:pt x="563" y="220"/>
                  </a:lnTo>
                  <a:lnTo>
                    <a:pt x="393" y="318"/>
                  </a:lnTo>
                  <a:lnTo>
                    <a:pt x="13" y="102"/>
                  </a:lnTo>
                  <a:lnTo>
                    <a:pt x="0" y="94"/>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1" name="iŝḻídê"/>
            <p:cNvSpPr/>
            <p:nvPr/>
          </p:nvSpPr>
          <p:spPr bwMode="auto">
            <a:xfrm>
              <a:off x="9507224" y="3722971"/>
              <a:ext cx="1070522" cy="625311"/>
            </a:xfrm>
            <a:custGeom>
              <a:avLst/>
              <a:gdLst>
                <a:gd name="T0" fmla="*/ 0 w 743"/>
                <a:gd name="T1" fmla="*/ 239 h 434"/>
                <a:gd name="T2" fmla="*/ 403 w 743"/>
                <a:gd name="T3" fmla="*/ 0 h 434"/>
                <a:gd name="T4" fmla="*/ 743 w 743"/>
                <a:gd name="T5" fmla="*/ 191 h 434"/>
                <a:gd name="T6" fmla="*/ 342 w 743"/>
                <a:gd name="T7" fmla="*/ 434 h 434"/>
                <a:gd name="T8" fmla="*/ 0 w 743"/>
                <a:gd name="T9" fmla="*/ 239 h 434"/>
              </a:gdLst>
              <a:ahLst/>
              <a:cxnLst>
                <a:cxn ang="0">
                  <a:pos x="T0" y="T1"/>
                </a:cxn>
                <a:cxn ang="0">
                  <a:pos x="T2" y="T3"/>
                </a:cxn>
                <a:cxn ang="0">
                  <a:pos x="T4" y="T5"/>
                </a:cxn>
                <a:cxn ang="0">
                  <a:pos x="T6" y="T7"/>
                </a:cxn>
                <a:cxn ang="0">
                  <a:pos x="T8" y="T9"/>
                </a:cxn>
              </a:cxnLst>
              <a:rect l="0" t="0" r="r" b="b"/>
              <a:pathLst>
                <a:path w="743" h="434">
                  <a:moveTo>
                    <a:pt x="0" y="239"/>
                  </a:moveTo>
                  <a:lnTo>
                    <a:pt x="403" y="0"/>
                  </a:lnTo>
                  <a:lnTo>
                    <a:pt x="743" y="191"/>
                  </a:lnTo>
                  <a:lnTo>
                    <a:pt x="342" y="434"/>
                  </a:lnTo>
                  <a:lnTo>
                    <a:pt x="0" y="2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2" name="íṣḷíḍè"/>
            <p:cNvSpPr/>
            <p:nvPr/>
          </p:nvSpPr>
          <p:spPr bwMode="auto">
            <a:xfrm>
              <a:off x="10374591" y="3905954"/>
              <a:ext cx="8645" cy="63396"/>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23" name="ïŝ1ïde"/>
            <p:cNvSpPr/>
            <p:nvPr/>
          </p:nvSpPr>
          <p:spPr bwMode="auto">
            <a:xfrm>
              <a:off x="10329926" y="3819506"/>
              <a:ext cx="99416" cy="97975"/>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4" name="íṧļíďè"/>
            <p:cNvSpPr/>
            <p:nvPr/>
          </p:nvSpPr>
          <p:spPr bwMode="auto">
            <a:xfrm>
              <a:off x="10263648" y="3867053"/>
              <a:ext cx="10086" cy="63396"/>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25" name="isḷïḋè"/>
            <p:cNvSpPr/>
            <p:nvPr/>
          </p:nvSpPr>
          <p:spPr bwMode="auto">
            <a:xfrm>
              <a:off x="10218984" y="3777722"/>
              <a:ext cx="99416" cy="97975"/>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6" name="íSḷiḍê"/>
            <p:cNvSpPr/>
            <p:nvPr/>
          </p:nvSpPr>
          <p:spPr bwMode="auto">
            <a:xfrm>
              <a:off x="9665713" y="3558719"/>
              <a:ext cx="11527" cy="60514"/>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27" name="isľîďe"/>
            <p:cNvSpPr/>
            <p:nvPr/>
          </p:nvSpPr>
          <p:spPr bwMode="auto">
            <a:xfrm>
              <a:off x="9619607" y="3469389"/>
              <a:ext cx="99416" cy="97975"/>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8" name="isľîdê"/>
            <p:cNvSpPr/>
            <p:nvPr/>
          </p:nvSpPr>
          <p:spPr bwMode="auto">
            <a:xfrm>
              <a:off x="9557652" y="3516936"/>
              <a:ext cx="8645" cy="63396"/>
            </a:xfrm>
            <a:prstGeom prst="rect">
              <a:avLst/>
            </a:prstGeom>
            <a:solidFill>
              <a:srgbClr val="144C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29" name="îšḻîďé"/>
            <p:cNvSpPr/>
            <p:nvPr/>
          </p:nvSpPr>
          <p:spPr bwMode="auto">
            <a:xfrm>
              <a:off x="9512987" y="3430488"/>
              <a:ext cx="97975" cy="97975"/>
            </a:xfrm>
            <a:prstGeom prst="ellipse">
              <a:avLst/>
            </a:pr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0" name="íŝḷîḋê"/>
            <p:cNvSpPr/>
            <p:nvPr/>
          </p:nvSpPr>
          <p:spPr bwMode="auto">
            <a:xfrm>
              <a:off x="9613843" y="3722971"/>
              <a:ext cx="724727" cy="430802"/>
            </a:xfrm>
            <a:custGeom>
              <a:avLst/>
              <a:gdLst>
                <a:gd name="T0" fmla="*/ 0 w 503"/>
                <a:gd name="T1" fmla="*/ 142 h 299"/>
                <a:gd name="T2" fmla="*/ 231 w 503"/>
                <a:gd name="T3" fmla="*/ 0 h 299"/>
                <a:gd name="T4" fmla="*/ 503 w 503"/>
                <a:gd name="T5" fmla="*/ 160 h 299"/>
                <a:gd name="T6" fmla="*/ 270 w 503"/>
                <a:gd name="T7" fmla="*/ 299 h 299"/>
                <a:gd name="T8" fmla="*/ 0 w 503"/>
                <a:gd name="T9" fmla="*/ 142 h 299"/>
              </a:gdLst>
              <a:ahLst/>
              <a:cxnLst>
                <a:cxn ang="0">
                  <a:pos x="T0" y="T1"/>
                </a:cxn>
                <a:cxn ang="0">
                  <a:pos x="T2" y="T3"/>
                </a:cxn>
                <a:cxn ang="0">
                  <a:pos x="T4" y="T5"/>
                </a:cxn>
                <a:cxn ang="0">
                  <a:pos x="T6" y="T7"/>
                </a:cxn>
                <a:cxn ang="0">
                  <a:pos x="T8" y="T9"/>
                </a:cxn>
              </a:cxnLst>
              <a:rect l="0" t="0" r="r" b="b"/>
              <a:pathLst>
                <a:path w="503" h="299">
                  <a:moveTo>
                    <a:pt x="0" y="142"/>
                  </a:moveTo>
                  <a:lnTo>
                    <a:pt x="231" y="0"/>
                  </a:lnTo>
                  <a:lnTo>
                    <a:pt x="503" y="160"/>
                  </a:lnTo>
                  <a:lnTo>
                    <a:pt x="270" y="299"/>
                  </a:lnTo>
                  <a:lnTo>
                    <a:pt x="0" y="142"/>
                  </a:lnTo>
                  <a:close/>
                </a:path>
              </a:pathLst>
            </a:custGeom>
            <a:solidFill>
              <a:srgbClr val="D2D4D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1" name="iṣľíďè"/>
            <p:cNvSpPr/>
            <p:nvPr/>
          </p:nvSpPr>
          <p:spPr bwMode="auto">
            <a:xfrm>
              <a:off x="9659950" y="2736017"/>
              <a:ext cx="342912" cy="1381737"/>
            </a:xfrm>
            <a:custGeom>
              <a:avLst/>
              <a:gdLst>
                <a:gd name="T0" fmla="*/ 2 w 238"/>
                <a:gd name="T1" fmla="*/ 827 h 959"/>
                <a:gd name="T2" fmla="*/ 238 w 238"/>
                <a:gd name="T3" fmla="*/ 959 h 959"/>
                <a:gd name="T4" fmla="*/ 236 w 238"/>
                <a:gd name="T5" fmla="*/ 139 h 959"/>
                <a:gd name="T6" fmla="*/ 0 w 238"/>
                <a:gd name="T7" fmla="*/ 0 h 959"/>
                <a:gd name="T8" fmla="*/ 2 w 238"/>
                <a:gd name="T9" fmla="*/ 827 h 959"/>
              </a:gdLst>
              <a:ahLst/>
              <a:cxnLst>
                <a:cxn ang="0">
                  <a:pos x="T0" y="T1"/>
                </a:cxn>
                <a:cxn ang="0">
                  <a:pos x="T2" y="T3"/>
                </a:cxn>
                <a:cxn ang="0">
                  <a:pos x="T4" y="T5"/>
                </a:cxn>
                <a:cxn ang="0">
                  <a:pos x="T6" y="T7"/>
                </a:cxn>
                <a:cxn ang="0">
                  <a:pos x="T8" y="T9"/>
                </a:cxn>
              </a:cxnLst>
              <a:rect l="0" t="0" r="r" b="b"/>
              <a:pathLst>
                <a:path w="238" h="959">
                  <a:moveTo>
                    <a:pt x="2" y="827"/>
                  </a:moveTo>
                  <a:lnTo>
                    <a:pt x="238" y="959"/>
                  </a:lnTo>
                  <a:lnTo>
                    <a:pt x="236" y="139"/>
                  </a:lnTo>
                  <a:lnTo>
                    <a:pt x="0" y="0"/>
                  </a:lnTo>
                  <a:lnTo>
                    <a:pt x="2" y="827"/>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2" name="îṧliḓê"/>
            <p:cNvSpPr/>
            <p:nvPr/>
          </p:nvSpPr>
          <p:spPr bwMode="auto">
            <a:xfrm>
              <a:off x="9999981" y="2769155"/>
              <a:ext cx="288162" cy="1348598"/>
            </a:xfrm>
            <a:custGeom>
              <a:avLst/>
              <a:gdLst>
                <a:gd name="T0" fmla="*/ 0 w 200"/>
                <a:gd name="T1" fmla="*/ 116 h 936"/>
                <a:gd name="T2" fmla="*/ 200 w 200"/>
                <a:gd name="T3" fmla="*/ 0 h 936"/>
                <a:gd name="T4" fmla="*/ 200 w 200"/>
                <a:gd name="T5" fmla="*/ 822 h 936"/>
                <a:gd name="T6" fmla="*/ 2 w 200"/>
                <a:gd name="T7" fmla="*/ 936 h 936"/>
                <a:gd name="T8" fmla="*/ 0 w 200"/>
                <a:gd name="T9" fmla="*/ 116 h 936"/>
              </a:gdLst>
              <a:ahLst/>
              <a:cxnLst>
                <a:cxn ang="0">
                  <a:pos x="T0" y="T1"/>
                </a:cxn>
                <a:cxn ang="0">
                  <a:pos x="T2" y="T3"/>
                </a:cxn>
                <a:cxn ang="0">
                  <a:pos x="T4" y="T5"/>
                </a:cxn>
                <a:cxn ang="0">
                  <a:pos x="T6" y="T7"/>
                </a:cxn>
                <a:cxn ang="0">
                  <a:pos x="T8" y="T9"/>
                </a:cxn>
              </a:cxnLst>
              <a:rect l="0" t="0" r="r" b="b"/>
              <a:pathLst>
                <a:path w="200" h="936">
                  <a:moveTo>
                    <a:pt x="0" y="116"/>
                  </a:moveTo>
                  <a:lnTo>
                    <a:pt x="200" y="0"/>
                  </a:lnTo>
                  <a:lnTo>
                    <a:pt x="200" y="822"/>
                  </a:lnTo>
                  <a:lnTo>
                    <a:pt x="2" y="936"/>
                  </a:lnTo>
                  <a:lnTo>
                    <a:pt x="0" y="116"/>
                  </a:lnTo>
                  <a:close/>
                </a:path>
              </a:pathLst>
            </a:custGeom>
            <a:solidFill>
              <a:srgbClr val="D7D9E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3" name="îṧḻîḋê"/>
            <p:cNvSpPr/>
            <p:nvPr/>
          </p:nvSpPr>
          <p:spPr bwMode="auto">
            <a:xfrm>
              <a:off x="9613843" y="3927566"/>
              <a:ext cx="389019" cy="370289"/>
            </a:xfrm>
            <a:custGeom>
              <a:avLst/>
              <a:gdLst>
                <a:gd name="T0" fmla="*/ 0 w 270"/>
                <a:gd name="T1" fmla="*/ 103 h 257"/>
                <a:gd name="T2" fmla="*/ 270 w 270"/>
                <a:gd name="T3" fmla="*/ 257 h 257"/>
                <a:gd name="T4" fmla="*/ 270 w 270"/>
                <a:gd name="T5" fmla="*/ 157 h 257"/>
                <a:gd name="T6" fmla="*/ 0 w 270"/>
                <a:gd name="T7" fmla="*/ 0 h 257"/>
                <a:gd name="T8" fmla="*/ 0 w 270"/>
                <a:gd name="T9" fmla="*/ 103 h 257"/>
              </a:gdLst>
              <a:ahLst/>
              <a:cxnLst>
                <a:cxn ang="0">
                  <a:pos x="T0" y="T1"/>
                </a:cxn>
                <a:cxn ang="0">
                  <a:pos x="T2" y="T3"/>
                </a:cxn>
                <a:cxn ang="0">
                  <a:pos x="T4" y="T5"/>
                </a:cxn>
                <a:cxn ang="0">
                  <a:pos x="T6" y="T7"/>
                </a:cxn>
                <a:cxn ang="0">
                  <a:pos x="T8" y="T9"/>
                </a:cxn>
              </a:cxnLst>
              <a:rect l="0" t="0" r="r" b="b"/>
              <a:pathLst>
                <a:path w="270" h="257">
                  <a:moveTo>
                    <a:pt x="0" y="103"/>
                  </a:moveTo>
                  <a:lnTo>
                    <a:pt x="270" y="257"/>
                  </a:lnTo>
                  <a:lnTo>
                    <a:pt x="270" y="157"/>
                  </a:lnTo>
                  <a:lnTo>
                    <a:pt x="0" y="0"/>
                  </a:lnTo>
                  <a:lnTo>
                    <a:pt x="0" y="103"/>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4" name="ïṥ1ïḋè"/>
            <p:cNvSpPr/>
            <p:nvPr/>
          </p:nvSpPr>
          <p:spPr bwMode="auto">
            <a:xfrm>
              <a:off x="10002861" y="3953501"/>
              <a:ext cx="335709" cy="344354"/>
            </a:xfrm>
            <a:custGeom>
              <a:avLst/>
              <a:gdLst>
                <a:gd name="T0" fmla="*/ 0 w 233"/>
                <a:gd name="T1" fmla="*/ 139 h 239"/>
                <a:gd name="T2" fmla="*/ 233 w 233"/>
                <a:gd name="T3" fmla="*/ 0 h 239"/>
                <a:gd name="T4" fmla="*/ 233 w 233"/>
                <a:gd name="T5" fmla="*/ 104 h 239"/>
                <a:gd name="T6" fmla="*/ 0 w 233"/>
                <a:gd name="T7" fmla="*/ 239 h 239"/>
                <a:gd name="T8" fmla="*/ 0 w 233"/>
                <a:gd name="T9" fmla="*/ 139 h 239"/>
              </a:gdLst>
              <a:ahLst/>
              <a:cxnLst>
                <a:cxn ang="0">
                  <a:pos x="T0" y="T1"/>
                </a:cxn>
                <a:cxn ang="0">
                  <a:pos x="T2" y="T3"/>
                </a:cxn>
                <a:cxn ang="0">
                  <a:pos x="T4" y="T5"/>
                </a:cxn>
                <a:cxn ang="0">
                  <a:pos x="T6" y="T7"/>
                </a:cxn>
                <a:cxn ang="0">
                  <a:pos x="T8" y="T9"/>
                </a:cxn>
              </a:cxnLst>
              <a:rect l="0" t="0" r="r" b="b"/>
              <a:pathLst>
                <a:path w="233" h="239">
                  <a:moveTo>
                    <a:pt x="0" y="139"/>
                  </a:moveTo>
                  <a:lnTo>
                    <a:pt x="233" y="0"/>
                  </a:lnTo>
                  <a:lnTo>
                    <a:pt x="233" y="104"/>
                  </a:lnTo>
                  <a:lnTo>
                    <a:pt x="0" y="239"/>
                  </a:lnTo>
                  <a:lnTo>
                    <a:pt x="0" y="139"/>
                  </a:lnTo>
                  <a:close/>
                </a:path>
              </a:pathLst>
            </a:custGeom>
            <a:solidFill>
              <a:srgbClr val="D7D9E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5" name="íṧliḓê"/>
            <p:cNvSpPr/>
            <p:nvPr/>
          </p:nvSpPr>
          <p:spPr bwMode="auto">
            <a:xfrm>
              <a:off x="9659949" y="2568883"/>
              <a:ext cx="628193" cy="367407"/>
            </a:xfrm>
            <a:custGeom>
              <a:avLst/>
              <a:gdLst>
                <a:gd name="T0" fmla="*/ 0 w 436"/>
                <a:gd name="T1" fmla="*/ 116 h 255"/>
                <a:gd name="T2" fmla="*/ 203 w 436"/>
                <a:gd name="T3" fmla="*/ 0 h 255"/>
                <a:gd name="T4" fmla="*/ 436 w 436"/>
                <a:gd name="T5" fmla="*/ 139 h 255"/>
                <a:gd name="T6" fmla="*/ 236 w 436"/>
                <a:gd name="T7" fmla="*/ 255 h 255"/>
                <a:gd name="T8" fmla="*/ 12 w 436"/>
                <a:gd name="T9" fmla="*/ 124 h 255"/>
                <a:gd name="T10" fmla="*/ 0 w 436"/>
                <a:gd name="T11" fmla="*/ 116 h 255"/>
              </a:gdLst>
              <a:ahLst/>
              <a:cxnLst>
                <a:cxn ang="0">
                  <a:pos x="T0" y="T1"/>
                </a:cxn>
                <a:cxn ang="0">
                  <a:pos x="T2" y="T3"/>
                </a:cxn>
                <a:cxn ang="0">
                  <a:pos x="T4" y="T5"/>
                </a:cxn>
                <a:cxn ang="0">
                  <a:pos x="T6" y="T7"/>
                </a:cxn>
                <a:cxn ang="0">
                  <a:pos x="T8" y="T9"/>
                </a:cxn>
                <a:cxn ang="0">
                  <a:pos x="T10" y="T11"/>
                </a:cxn>
              </a:cxnLst>
              <a:rect l="0" t="0" r="r" b="b"/>
              <a:pathLst>
                <a:path w="436" h="255">
                  <a:moveTo>
                    <a:pt x="0" y="116"/>
                  </a:moveTo>
                  <a:lnTo>
                    <a:pt x="203" y="0"/>
                  </a:lnTo>
                  <a:lnTo>
                    <a:pt x="436" y="139"/>
                  </a:lnTo>
                  <a:lnTo>
                    <a:pt x="236" y="255"/>
                  </a:lnTo>
                  <a:lnTo>
                    <a:pt x="12" y="124"/>
                  </a:lnTo>
                  <a:lnTo>
                    <a:pt x="0" y="116"/>
                  </a:lnTo>
                  <a:close/>
                </a:path>
              </a:pathLst>
            </a:custGeom>
            <a:solidFill>
              <a:srgbClr val="D2D4D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6" name="iṩḷíḍe"/>
            <p:cNvSpPr/>
            <p:nvPr/>
          </p:nvSpPr>
          <p:spPr bwMode="auto">
            <a:xfrm>
              <a:off x="9691646" y="2799413"/>
              <a:ext cx="63396" cy="200273"/>
            </a:xfrm>
            <a:custGeom>
              <a:avLst/>
              <a:gdLst>
                <a:gd name="T0" fmla="*/ 44 w 44"/>
                <a:gd name="T1" fmla="*/ 139 h 139"/>
                <a:gd name="T2" fmla="*/ 0 w 44"/>
                <a:gd name="T3" fmla="*/ 114 h 139"/>
                <a:gd name="T4" fmla="*/ 0 w 44"/>
                <a:gd name="T5" fmla="*/ 0 h 139"/>
                <a:gd name="T6" fmla="*/ 44 w 44"/>
                <a:gd name="T7" fmla="*/ 25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4"/>
                  </a:lnTo>
                  <a:lnTo>
                    <a:pt x="0" y="0"/>
                  </a:lnTo>
                  <a:lnTo>
                    <a:pt x="44" y="25"/>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7" name="îṣlïďe"/>
            <p:cNvSpPr/>
            <p:nvPr/>
          </p:nvSpPr>
          <p:spPr bwMode="auto">
            <a:xfrm>
              <a:off x="9691646" y="2799413"/>
              <a:ext cx="15850" cy="164252"/>
            </a:xfrm>
            <a:custGeom>
              <a:avLst/>
              <a:gdLst>
                <a:gd name="T0" fmla="*/ 11 w 11"/>
                <a:gd name="T1" fmla="*/ 108 h 114"/>
                <a:gd name="T2" fmla="*/ 0 w 11"/>
                <a:gd name="T3" fmla="*/ 114 h 114"/>
                <a:gd name="T4" fmla="*/ 0 w 11"/>
                <a:gd name="T5" fmla="*/ 0 h 114"/>
                <a:gd name="T6" fmla="*/ 11 w 11"/>
                <a:gd name="T7" fmla="*/ 8 h 114"/>
                <a:gd name="T8" fmla="*/ 11 w 11"/>
                <a:gd name="T9" fmla="*/ 108 h 114"/>
              </a:gdLst>
              <a:ahLst/>
              <a:cxnLst>
                <a:cxn ang="0">
                  <a:pos x="T0" y="T1"/>
                </a:cxn>
                <a:cxn ang="0">
                  <a:pos x="T2" y="T3"/>
                </a:cxn>
                <a:cxn ang="0">
                  <a:pos x="T4" y="T5"/>
                </a:cxn>
                <a:cxn ang="0">
                  <a:pos x="T6" y="T7"/>
                </a:cxn>
                <a:cxn ang="0">
                  <a:pos x="T8" y="T9"/>
                </a:cxn>
              </a:cxnLst>
              <a:rect l="0" t="0" r="r" b="b"/>
              <a:pathLst>
                <a:path w="11" h="114">
                  <a:moveTo>
                    <a:pt x="11" y="108"/>
                  </a:moveTo>
                  <a:lnTo>
                    <a:pt x="0" y="114"/>
                  </a:lnTo>
                  <a:lnTo>
                    <a:pt x="0" y="0"/>
                  </a:lnTo>
                  <a:lnTo>
                    <a:pt x="11" y="8"/>
                  </a:lnTo>
                  <a:lnTo>
                    <a:pt x="11"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8" name="îṩ1ïďe"/>
            <p:cNvSpPr/>
            <p:nvPr/>
          </p:nvSpPr>
          <p:spPr bwMode="auto">
            <a:xfrm>
              <a:off x="9691646" y="3044350"/>
              <a:ext cx="63396" cy="200273"/>
            </a:xfrm>
            <a:custGeom>
              <a:avLst/>
              <a:gdLst>
                <a:gd name="T0" fmla="*/ 44 w 44"/>
                <a:gd name="T1" fmla="*/ 139 h 139"/>
                <a:gd name="T2" fmla="*/ 0 w 44"/>
                <a:gd name="T3" fmla="*/ 114 h 139"/>
                <a:gd name="T4" fmla="*/ 0 w 44"/>
                <a:gd name="T5" fmla="*/ 0 h 139"/>
                <a:gd name="T6" fmla="*/ 44 w 44"/>
                <a:gd name="T7" fmla="*/ 25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4"/>
                  </a:lnTo>
                  <a:lnTo>
                    <a:pt x="0" y="0"/>
                  </a:lnTo>
                  <a:lnTo>
                    <a:pt x="44" y="25"/>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9" name="îṧľïḓé"/>
            <p:cNvSpPr/>
            <p:nvPr/>
          </p:nvSpPr>
          <p:spPr bwMode="auto">
            <a:xfrm>
              <a:off x="9691646" y="3044350"/>
              <a:ext cx="15850" cy="164252"/>
            </a:xfrm>
            <a:custGeom>
              <a:avLst/>
              <a:gdLst>
                <a:gd name="T0" fmla="*/ 11 w 11"/>
                <a:gd name="T1" fmla="*/ 106 h 114"/>
                <a:gd name="T2" fmla="*/ 0 w 11"/>
                <a:gd name="T3" fmla="*/ 114 h 114"/>
                <a:gd name="T4" fmla="*/ 0 w 11"/>
                <a:gd name="T5" fmla="*/ 0 h 114"/>
                <a:gd name="T6" fmla="*/ 11 w 11"/>
                <a:gd name="T7" fmla="*/ 6 h 114"/>
                <a:gd name="T8" fmla="*/ 11 w 11"/>
                <a:gd name="T9" fmla="*/ 106 h 114"/>
              </a:gdLst>
              <a:ahLst/>
              <a:cxnLst>
                <a:cxn ang="0">
                  <a:pos x="T0" y="T1"/>
                </a:cxn>
                <a:cxn ang="0">
                  <a:pos x="T2" y="T3"/>
                </a:cxn>
                <a:cxn ang="0">
                  <a:pos x="T4" y="T5"/>
                </a:cxn>
                <a:cxn ang="0">
                  <a:pos x="T6" y="T7"/>
                </a:cxn>
                <a:cxn ang="0">
                  <a:pos x="T8" y="T9"/>
                </a:cxn>
              </a:cxnLst>
              <a:rect l="0" t="0" r="r" b="b"/>
              <a:pathLst>
                <a:path w="11" h="114">
                  <a:moveTo>
                    <a:pt x="11" y="106"/>
                  </a:moveTo>
                  <a:lnTo>
                    <a:pt x="0" y="114"/>
                  </a:lnTo>
                  <a:lnTo>
                    <a:pt x="0" y="0"/>
                  </a:lnTo>
                  <a:lnTo>
                    <a:pt x="11" y="6"/>
                  </a:lnTo>
                  <a:lnTo>
                    <a:pt x="11" y="106"/>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0" name="îsľïde"/>
            <p:cNvSpPr/>
            <p:nvPr/>
          </p:nvSpPr>
          <p:spPr bwMode="auto">
            <a:xfrm>
              <a:off x="9691646" y="3286406"/>
              <a:ext cx="63396" cy="200273"/>
            </a:xfrm>
            <a:custGeom>
              <a:avLst/>
              <a:gdLst>
                <a:gd name="T0" fmla="*/ 44 w 44"/>
                <a:gd name="T1" fmla="*/ 139 h 139"/>
                <a:gd name="T2" fmla="*/ 0 w 44"/>
                <a:gd name="T3" fmla="*/ 114 h 139"/>
                <a:gd name="T4" fmla="*/ 0 w 44"/>
                <a:gd name="T5" fmla="*/ 0 h 139"/>
                <a:gd name="T6" fmla="*/ 44 w 44"/>
                <a:gd name="T7" fmla="*/ 25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4"/>
                  </a:lnTo>
                  <a:lnTo>
                    <a:pt x="0" y="0"/>
                  </a:lnTo>
                  <a:lnTo>
                    <a:pt x="44" y="25"/>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1" name="iṥḻíďe"/>
            <p:cNvSpPr/>
            <p:nvPr/>
          </p:nvSpPr>
          <p:spPr bwMode="auto">
            <a:xfrm>
              <a:off x="9691646" y="3286406"/>
              <a:ext cx="15850" cy="164252"/>
            </a:xfrm>
            <a:custGeom>
              <a:avLst/>
              <a:gdLst>
                <a:gd name="T0" fmla="*/ 11 w 11"/>
                <a:gd name="T1" fmla="*/ 108 h 114"/>
                <a:gd name="T2" fmla="*/ 0 w 11"/>
                <a:gd name="T3" fmla="*/ 114 h 114"/>
                <a:gd name="T4" fmla="*/ 0 w 11"/>
                <a:gd name="T5" fmla="*/ 0 h 114"/>
                <a:gd name="T6" fmla="*/ 11 w 11"/>
                <a:gd name="T7" fmla="*/ 6 h 114"/>
                <a:gd name="T8" fmla="*/ 11 w 11"/>
                <a:gd name="T9" fmla="*/ 108 h 114"/>
              </a:gdLst>
              <a:ahLst/>
              <a:cxnLst>
                <a:cxn ang="0">
                  <a:pos x="T0" y="T1"/>
                </a:cxn>
                <a:cxn ang="0">
                  <a:pos x="T2" y="T3"/>
                </a:cxn>
                <a:cxn ang="0">
                  <a:pos x="T4" y="T5"/>
                </a:cxn>
                <a:cxn ang="0">
                  <a:pos x="T6" y="T7"/>
                </a:cxn>
                <a:cxn ang="0">
                  <a:pos x="T8" y="T9"/>
                </a:cxn>
              </a:cxnLst>
              <a:rect l="0" t="0" r="r" b="b"/>
              <a:pathLst>
                <a:path w="11" h="114">
                  <a:moveTo>
                    <a:pt x="11" y="108"/>
                  </a:moveTo>
                  <a:lnTo>
                    <a:pt x="0" y="114"/>
                  </a:lnTo>
                  <a:lnTo>
                    <a:pt x="0" y="0"/>
                  </a:lnTo>
                  <a:lnTo>
                    <a:pt x="11" y="6"/>
                  </a:lnTo>
                  <a:lnTo>
                    <a:pt x="11"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2" name="i$ľîḓé"/>
            <p:cNvSpPr/>
            <p:nvPr/>
          </p:nvSpPr>
          <p:spPr bwMode="auto">
            <a:xfrm>
              <a:off x="9691646" y="3528462"/>
              <a:ext cx="63396" cy="200273"/>
            </a:xfrm>
            <a:custGeom>
              <a:avLst/>
              <a:gdLst>
                <a:gd name="T0" fmla="*/ 44 w 44"/>
                <a:gd name="T1" fmla="*/ 139 h 139"/>
                <a:gd name="T2" fmla="*/ 0 w 44"/>
                <a:gd name="T3" fmla="*/ 115 h 139"/>
                <a:gd name="T4" fmla="*/ 0 w 44"/>
                <a:gd name="T5" fmla="*/ 0 h 139"/>
                <a:gd name="T6" fmla="*/ 44 w 44"/>
                <a:gd name="T7" fmla="*/ 25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5"/>
                  </a:lnTo>
                  <a:lnTo>
                    <a:pt x="0" y="0"/>
                  </a:lnTo>
                  <a:lnTo>
                    <a:pt x="44" y="25"/>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3" name="îşļïḋê"/>
            <p:cNvSpPr/>
            <p:nvPr/>
          </p:nvSpPr>
          <p:spPr bwMode="auto">
            <a:xfrm>
              <a:off x="9691646" y="3528462"/>
              <a:ext cx="15850" cy="165694"/>
            </a:xfrm>
            <a:custGeom>
              <a:avLst/>
              <a:gdLst>
                <a:gd name="T0" fmla="*/ 11 w 11"/>
                <a:gd name="T1" fmla="*/ 108 h 115"/>
                <a:gd name="T2" fmla="*/ 0 w 11"/>
                <a:gd name="T3" fmla="*/ 115 h 115"/>
                <a:gd name="T4" fmla="*/ 0 w 11"/>
                <a:gd name="T5" fmla="*/ 0 h 115"/>
                <a:gd name="T6" fmla="*/ 11 w 11"/>
                <a:gd name="T7" fmla="*/ 9 h 115"/>
                <a:gd name="T8" fmla="*/ 11 w 11"/>
                <a:gd name="T9" fmla="*/ 108 h 115"/>
              </a:gdLst>
              <a:ahLst/>
              <a:cxnLst>
                <a:cxn ang="0">
                  <a:pos x="T0" y="T1"/>
                </a:cxn>
                <a:cxn ang="0">
                  <a:pos x="T2" y="T3"/>
                </a:cxn>
                <a:cxn ang="0">
                  <a:pos x="T4" y="T5"/>
                </a:cxn>
                <a:cxn ang="0">
                  <a:pos x="T6" y="T7"/>
                </a:cxn>
                <a:cxn ang="0">
                  <a:pos x="T8" y="T9"/>
                </a:cxn>
              </a:cxnLst>
              <a:rect l="0" t="0" r="r" b="b"/>
              <a:pathLst>
                <a:path w="11" h="115">
                  <a:moveTo>
                    <a:pt x="11" y="108"/>
                  </a:moveTo>
                  <a:lnTo>
                    <a:pt x="0" y="115"/>
                  </a:lnTo>
                  <a:lnTo>
                    <a:pt x="0" y="0"/>
                  </a:lnTo>
                  <a:lnTo>
                    <a:pt x="11" y="9"/>
                  </a:lnTo>
                  <a:lnTo>
                    <a:pt x="11"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4" name="íśḻiḍe"/>
            <p:cNvSpPr/>
            <p:nvPr/>
          </p:nvSpPr>
          <p:spPr bwMode="auto">
            <a:xfrm>
              <a:off x="9796827" y="2858486"/>
              <a:ext cx="63396" cy="200273"/>
            </a:xfrm>
            <a:custGeom>
              <a:avLst/>
              <a:gdLst>
                <a:gd name="T0" fmla="*/ 44 w 44"/>
                <a:gd name="T1" fmla="*/ 139 h 139"/>
                <a:gd name="T2" fmla="*/ 0 w 44"/>
                <a:gd name="T3" fmla="*/ 114 h 139"/>
                <a:gd name="T4" fmla="*/ 0 w 44"/>
                <a:gd name="T5" fmla="*/ 0 h 139"/>
                <a:gd name="T6" fmla="*/ 44 w 44"/>
                <a:gd name="T7" fmla="*/ 25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4"/>
                  </a:lnTo>
                  <a:lnTo>
                    <a:pt x="0" y="0"/>
                  </a:lnTo>
                  <a:lnTo>
                    <a:pt x="44" y="25"/>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5" name="í$ḷiḓè"/>
            <p:cNvSpPr/>
            <p:nvPr/>
          </p:nvSpPr>
          <p:spPr bwMode="auto">
            <a:xfrm>
              <a:off x="9796827" y="2858486"/>
              <a:ext cx="18731" cy="164252"/>
            </a:xfrm>
            <a:custGeom>
              <a:avLst/>
              <a:gdLst>
                <a:gd name="T0" fmla="*/ 13 w 13"/>
                <a:gd name="T1" fmla="*/ 108 h 114"/>
                <a:gd name="T2" fmla="*/ 0 w 13"/>
                <a:gd name="T3" fmla="*/ 114 h 114"/>
                <a:gd name="T4" fmla="*/ 0 w 13"/>
                <a:gd name="T5" fmla="*/ 0 h 114"/>
                <a:gd name="T6" fmla="*/ 13 w 13"/>
                <a:gd name="T7" fmla="*/ 9 h 114"/>
                <a:gd name="T8" fmla="*/ 13 w 13"/>
                <a:gd name="T9" fmla="*/ 108 h 114"/>
              </a:gdLst>
              <a:ahLst/>
              <a:cxnLst>
                <a:cxn ang="0">
                  <a:pos x="T0" y="T1"/>
                </a:cxn>
                <a:cxn ang="0">
                  <a:pos x="T2" y="T3"/>
                </a:cxn>
                <a:cxn ang="0">
                  <a:pos x="T4" y="T5"/>
                </a:cxn>
                <a:cxn ang="0">
                  <a:pos x="T6" y="T7"/>
                </a:cxn>
                <a:cxn ang="0">
                  <a:pos x="T8" y="T9"/>
                </a:cxn>
              </a:cxnLst>
              <a:rect l="0" t="0" r="r" b="b"/>
              <a:pathLst>
                <a:path w="13" h="114">
                  <a:moveTo>
                    <a:pt x="13" y="108"/>
                  </a:moveTo>
                  <a:lnTo>
                    <a:pt x="0" y="114"/>
                  </a:lnTo>
                  <a:lnTo>
                    <a:pt x="0" y="0"/>
                  </a:lnTo>
                  <a:lnTo>
                    <a:pt x="13" y="9"/>
                  </a:lnTo>
                  <a:lnTo>
                    <a:pt x="13"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6" name="ïṧľiḓè"/>
            <p:cNvSpPr/>
            <p:nvPr/>
          </p:nvSpPr>
          <p:spPr bwMode="auto">
            <a:xfrm>
              <a:off x="9796827" y="3104865"/>
              <a:ext cx="63396" cy="200273"/>
            </a:xfrm>
            <a:custGeom>
              <a:avLst/>
              <a:gdLst>
                <a:gd name="T0" fmla="*/ 44 w 44"/>
                <a:gd name="T1" fmla="*/ 139 h 139"/>
                <a:gd name="T2" fmla="*/ 0 w 44"/>
                <a:gd name="T3" fmla="*/ 114 h 139"/>
                <a:gd name="T4" fmla="*/ 0 w 44"/>
                <a:gd name="T5" fmla="*/ 0 h 139"/>
                <a:gd name="T6" fmla="*/ 44 w 44"/>
                <a:gd name="T7" fmla="*/ 24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4"/>
                  </a:lnTo>
                  <a:lnTo>
                    <a:pt x="0" y="0"/>
                  </a:lnTo>
                  <a:lnTo>
                    <a:pt x="44" y="24"/>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7" name="i$ľïḓé"/>
            <p:cNvSpPr/>
            <p:nvPr/>
          </p:nvSpPr>
          <p:spPr bwMode="auto">
            <a:xfrm>
              <a:off x="9796827" y="3104865"/>
              <a:ext cx="18731" cy="164252"/>
            </a:xfrm>
            <a:custGeom>
              <a:avLst/>
              <a:gdLst>
                <a:gd name="T0" fmla="*/ 13 w 13"/>
                <a:gd name="T1" fmla="*/ 105 h 114"/>
                <a:gd name="T2" fmla="*/ 0 w 13"/>
                <a:gd name="T3" fmla="*/ 114 h 114"/>
                <a:gd name="T4" fmla="*/ 0 w 13"/>
                <a:gd name="T5" fmla="*/ 0 h 114"/>
                <a:gd name="T6" fmla="*/ 13 w 13"/>
                <a:gd name="T7" fmla="*/ 6 h 114"/>
                <a:gd name="T8" fmla="*/ 13 w 13"/>
                <a:gd name="T9" fmla="*/ 105 h 114"/>
              </a:gdLst>
              <a:ahLst/>
              <a:cxnLst>
                <a:cxn ang="0">
                  <a:pos x="T0" y="T1"/>
                </a:cxn>
                <a:cxn ang="0">
                  <a:pos x="T2" y="T3"/>
                </a:cxn>
                <a:cxn ang="0">
                  <a:pos x="T4" y="T5"/>
                </a:cxn>
                <a:cxn ang="0">
                  <a:pos x="T6" y="T7"/>
                </a:cxn>
                <a:cxn ang="0">
                  <a:pos x="T8" y="T9"/>
                </a:cxn>
              </a:cxnLst>
              <a:rect l="0" t="0" r="r" b="b"/>
              <a:pathLst>
                <a:path w="13" h="114">
                  <a:moveTo>
                    <a:pt x="13" y="105"/>
                  </a:moveTo>
                  <a:lnTo>
                    <a:pt x="0" y="114"/>
                  </a:lnTo>
                  <a:lnTo>
                    <a:pt x="0" y="0"/>
                  </a:lnTo>
                  <a:lnTo>
                    <a:pt x="13" y="6"/>
                  </a:lnTo>
                  <a:lnTo>
                    <a:pt x="13" y="105"/>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8" name="îSḻïḍê"/>
            <p:cNvSpPr/>
            <p:nvPr/>
          </p:nvSpPr>
          <p:spPr bwMode="auto">
            <a:xfrm>
              <a:off x="9796827" y="3346921"/>
              <a:ext cx="63396" cy="200273"/>
            </a:xfrm>
            <a:custGeom>
              <a:avLst/>
              <a:gdLst>
                <a:gd name="T0" fmla="*/ 44 w 44"/>
                <a:gd name="T1" fmla="*/ 139 h 139"/>
                <a:gd name="T2" fmla="*/ 0 w 44"/>
                <a:gd name="T3" fmla="*/ 114 h 139"/>
                <a:gd name="T4" fmla="*/ 0 w 44"/>
                <a:gd name="T5" fmla="*/ 0 h 139"/>
                <a:gd name="T6" fmla="*/ 44 w 44"/>
                <a:gd name="T7" fmla="*/ 25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4"/>
                  </a:lnTo>
                  <a:lnTo>
                    <a:pt x="0" y="0"/>
                  </a:lnTo>
                  <a:lnTo>
                    <a:pt x="44" y="25"/>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9" name="išḻîḑê"/>
            <p:cNvSpPr/>
            <p:nvPr/>
          </p:nvSpPr>
          <p:spPr bwMode="auto">
            <a:xfrm>
              <a:off x="9796827" y="3346921"/>
              <a:ext cx="18731" cy="164252"/>
            </a:xfrm>
            <a:custGeom>
              <a:avLst/>
              <a:gdLst>
                <a:gd name="T0" fmla="*/ 13 w 13"/>
                <a:gd name="T1" fmla="*/ 108 h 114"/>
                <a:gd name="T2" fmla="*/ 0 w 13"/>
                <a:gd name="T3" fmla="*/ 114 h 114"/>
                <a:gd name="T4" fmla="*/ 0 w 13"/>
                <a:gd name="T5" fmla="*/ 0 h 114"/>
                <a:gd name="T6" fmla="*/ 13 w 13"/>
                <a:gd name="T7" fmla="*/ 6 h 114"/>
                <a:gd name="T8" fmla="*/ 13 w 13"/>
                <a:gd name="T9" fmla="*/ 108 h 114"/>
              </a:gdLst>
              <a:ahLst/>
              <a:cxnLst>
                <a:cxn ang="0">
                  <a:pos x="T0" y="T1"/>
                </a:cxn>
                <a:cxn ang="0">
                  <a:pos x="T2" y="T3"/>
                </a:cxn>
                <a:cxn ang="0">
                  <a:pos x="T4" y="T5"/>
                </a:cxn>
                <a:cxn ang="0">
                  <a:pos x="T6" y="T7"/>
                </a:cxn>
                <a:cxn ang="0">
                  <a:pos x="T8" y="T9"/>
                </a:cxn>
              </a:cxnLst>
              <a:rect l="0" t="0" r="r" b="b"/>
              <a:pathLst>
                <a:path w="13" h="114">
                  <a:moveTo>
                    <a:pt x="13" y="108"/>
                  </a:moveTo>
                  <a:lnTo>
                    <a:pt x="0" y="114"/>
                  </a:lnTo>
                  <a:lnTo>
                    <a:pt x="0" y="0"/>
                  </a:lnTo>
                  <a:lnTo>
                    <a:pt x="13" y="6"/>
                  </a:lnTo>
                  <a:lnTo>
                    <a:pt x="13"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0" name="iS1ïdê"/>
            <p:cNvSpPr/>
            <p:nvPr/>
          </p:nvSpPr>
          <p:spPr bwMode="auto">
            <a:xfrm>
              <a:off x="9796827" y="3588977"/>
              <a:ext cx="63396" cy="200273"/>
            </a:xfrm>
            <a:custGeom>
              <a:avLst/>
              <a:gdLst>
                <a:gd name="T0" fmla="*/ 44 w 44"/>
                <a:gd name="T1" fmla="*/ 139 h 139"/>
                <a:gd name="T2" fmla="*/ 0 w 44"/>
                <a:gd name="T3" fmla="*/ 114 h 139"/>
                <a:gd name="T4" fmla="*/ 0 w 44"/>
                <a:gd name="T5" fmla="*/ 0 h 139"/>
                <a:gd name="T6" fmla="*/ 44 w 44"/>
                <a:gd name="T7" fmla="*/ 25 h 139"/>
                <a:gd name="T8" fmla="*/ 44 w 44"/>
                <a:gd name="T9" fmla="*/ 139 h 139"/>
              </a:gdLst>
              <a:ahLst/>
              <a:cxnLst>
                <a:cxn ang="0">
                  <a:pos x="T0" y="T1"/>
                </a:cxn>
                <a:cxn ang="0">
                  <a:pos x="T2" y="T3"/>
                </a:cxn>
                <a:cxn ang="0">
                  <a:pos x="T4" y="T5"/>
                </a:cxn>
                <a:cxn ang="0">
                  <a:pos x="T6" y="T7"/>
                </a:cxn>
                <a:cxn ang="0">
                  <a:pos x="T8" y="T9"/>
                </a:cxn>
              </a:cxnLst>
              <a:rect l="0" t="0" r="r" b="b"/>
              <a:pathLst>
                <a:path w="44" h="139">
                  <a:moveTo>
                    <a:pt x="44" y="139"/>
                  </a:moveTo>
                  <a:lnTo>
                    <a:pt x="0" y="114"/>
                  </a:lnTo>
                  <a:lnTo>
                    <a:pt x="0" y="0"/>
                  </a:lnTo>
                  <a:lnTo>
                    <a:pt x="44" y="25"/>
                  </a:lnTo>
                  <a:lnTo>
                    <a:pt x="44"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1" name="íSľiḓe"/>
            <p:cNvSpPr/>
            <p:nvPr/>
          </p:nvSpPr>
          <p:spPr bwMode="auto">
            <a:xfrm>
              <a:off x="9796827" y="3588977"/>
              <a:ext cx="18731" cy="164252"/>
            </a:xfrm>
            <a:custGeom>
              <a:avLst/>
              <a:gdLst>
                <a:gd name="T0" fmla="*/ 13 w 13"/>
                <a:gd name="T1" fmla="*/ 108 h 114"/>
                <a:gd name="T2" fmla="*/ 0 w 13"/>
                <a:gd name="T3" fmla="*/ 114 h 114"/>
                <a:gd name="T4" fmla="*/ 0 w 13"/>
                <a:gd name="T5" fmla="*/ 0 h 114"/>
                <a:gd name="T6" fmla="*/ 13 w 13"/>
                <a:gd name="T7" fmla="*/ 8 h 114"/>
                <a:gd name="T8" fmla="*/ 13 w 13"/>
                <a:gd name="T9" fmla="*/ 108 h 114"/>
              </a:gdLst>
              <a:ahLst/>
              <a:cxnLst>
                <a:cxn ang="0">
                  <a:pos x="T0" y="T1"/>
                </a:cxn>
                <a:cxn ang="0">
                  <a:pos x="T2" y="T3"/>
                </a:cxn>
                <a:cxn ang="0">
                  <a:pos x="T4" y="T5"/>
                </a:cxn>
                <a:cxn ang="0">
                  <a:pos x="T6" y="T7"/>
                </a:cxn>
                <a:cxn ang="0">
                  <a:pos x="T8" y="T9"/>
                </a:cxn>
              </a:cxnLst>
              <a:rect l="0" t="0" r="r" b="b"/>
              <a:pathLst>
                <a:path w="13" h="114">
                  <a:moveTo>
                    <a:pt x="13" y="108"/>
                  </a:moveTo>
                  <a:lnTo>
                    <a:pt x="0" y="114"/>
                  </a:lnTo>
                  <a:lnTo>
                    <a:pt x="0" y="0"/>
                  </a:lnTo>
                  <a:lnTo>
                    <a:pt x="13" y="8"/>
                  </a:lnTo>
                  <a:lnTo>
                    <a:pt x="13"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2" name="iṩ1iḑe"/>
            <p:cNvSpPr/>
            <p:nvPr/>
          </p:nvSpPr>
          <p:spPr bwMode="auto">
            <a:xfrm>
              <a:off x="9902005" y="2918999"/>
              <a:ext cx="61955" cy="200273"/>
            </a:xfrm>
            <a:custGeom>
              <a:avLst/>
              <a:gdLst>
                <a:gd name="T0" fmla="*/ 43 w 43"/>
                <a:gd name="T1" fmla="*/ 139 h 139"/>
                <a:gd name="T2" fmla="*/ 0 w 43"/>
                <a:gd name="T3" fmla="*/ 114 h 139"/>
                <a:gd name="T4" fmla="*/ 0 w 43"/>
                <a:gd name="T5" fmla="*/ 0 h 139"/>
                <a:gd name="T6" fmla="*/ 43 w 43"/>
                <a:gd name="T7" fmla="*/ 25 h 139"/>
                <a:gd name="T8" fmla="*/ 43 w 43"/>
                <a:gd name="T9" fmla="*/ 139 h 139"/>
              </a:gdLst>
              <a:ahLst/>
              <a:cxnLst>
                <a:cxn ang="0">
                  <a:pos x="T0" y="T1"/>
                </a:cxn>
                <a:cxn ang="0">
                  <a:pos x="T2" y="T3"/>
                </a:cxn>
                <a:cxn ang="0">
                  <a:pos x="T4" y="T5"/>
                </a:cxn>
                <a:cxn ang="0">
                  <a:pos x="T6" y="T7"/>
                </a:cxn>
                <a:cxn ang="0">
                  <a:pos x="T8" y="T9"/>
                </a:cxn>
              </a:cxnLst>
              <a:rect l="0" t="0" r="r" b="b"/>
              <a:pathLst>
                <a:path w="43" h="139">
                  <a:moveTo>
                    <a:pt x="43" y="139"/>
                  </a:moveTo>
                  <a:lnTo>
                    <a:pt x="0" y="114"/>
                  </a:lnTo>
                  <a:lnTo>
                    <a:pt x="0" y="0"/>
                  </a:lnTo>
                  <a:lnTo>
                    <a:pt x="43" y="25"/>
                  </a:lnTo>
                  <a:lnTo>
                    <a:pt x="43"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3" name="íṡļiḍè"/>
            <p:cNvSpPr/>
            <p:nvPr/>
          </p:nvSpPr>
          <p:spPr bwMode="auto">
            <a:xfrm>
              <a:off x="9902005" y="2918999"/>
              <a:ext cx="17289" cy="164252"/>
            </a:xfrm>
            <a:custGeom>
              <a:avLst/>
              <a:gdLst>
                <a:gd name="T0" fmla="*/ 12 w 12"/>
                <a:gd name="T1" fmla="*/ 108 h 114"/>
                <a:gd name="T2" fmla="*/ 0 w 12"/>
                <a:gd name="T3" fmla="*/ 114 h 114"/>
                <a:gd name="T4" fmla="*/ 0 w 12"/>
                <a:gd name="T5" fmla="*/ 0 h 114"/>
                <a:gd name="T6" fmla="*/ 12 w 12"/>
                <a:gd name="T7" fmla="*/ 8 h 114"/>
                <a:gd name="T8" fmla="*/ 12 w 12"/>
                <a:gd name="T9" fmla="*/ 108 h 114"/>
              </a:gdLst>
              <a:ahLst/>
              <a:cxnLst>
                <a:cxn ang="0">
                  <a:pos x="T0" y="T1"/>
                </a:cxn>
                <a:cxn ang="0">
                  <a:pos x="T2" y="T3"/>
                </a:cxn>
                <a:cxn ang="0">
                  <a:pos x="T4" y="T5"/>
                </a:cxn>
                <a:cxn ang="0">
                  <a:pos x="T6" y="T7"/>
                </a:cxn>
                <a:cxn ang="0">
                  <a:pos x="T8" y="T9"/>
                </a:cxn>
              </a:cxnLst>
              <a:rect l="0" t="0" r="r" b="b"/>
              <a:pathLst>
                <a:path w="12" h="114">
                  <a:moveTo>
                    <a:pt x="12" y="108"/>
                  </a:moveTo>
                  <a:lnTo>
                    <a:pt x="0" y="114"/>
                  </a:lnTo>
                  <a:lnTo>
                    <a:pt x="0" y="0"/>
                  </a:lnTo>
                  <a:lnTo>
                    <a:pt x="12" y="8"/>
                  </a:lnTo>
                  <a:lnTo>
                    <a:pt x="12"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4" name="iṥḷïdê"/>
            <p:cNvSpPr/>
            <p:nvPr/>
          </p:nvSpPr>
          <p:spPr bwMode="auto">
            <a:xfrm>
              <a:off x="10051849" y="2930526"/>
              <a:ext cx="47547" cy="188746"/>
            </a:xfrm>
            <a:custGeom>
              <a:avLst/>
              <a:gdLst>
                <a:gd name="T0" fmla="*/ 0 w 33"/>
                <a:gd name="T1" fmla="*/ 131 h 131"/>
                <a:gd name="T2" fmla="*/ 33 w 33"/>
                <a:gd name="T3" fmla="*/ 112 h 131"/>
                <a:gd name="T4" fmla="*/ 33 w 33"/>
                <a:gd name="T5" fmla="*/ 0 h 131"/>
                <a:gd name="T6" fmla="*/ 0 w 33"/>
                <a:gd name="T7" fmla="*/ 17 h 131"/>
                <a:gd name="T8" fmla="*/ 0 w 33"/>
                <a:gd name="T9" fmla="*/ 131 h 131"/>
              </a:gdLst>
              <a:ahLst/>
              <a:cxnLst>
                <a:cxn ang="0">
                  <a:pos x="T0" y="T1"/>
                </a:cxn>
                <a:cxn ang="0">
                  <a:pos x="T2" y="T3"/>
                </a:cxn>
                <a:cxn ang="0">
                  <a:pos x="T4" y="T5"/>
                </a:cxn>
                <a:cxn ang="0">
                  <a:pos x="T6" y="T7"/>
                </a:cxn>
                <a:cxn ang="0">
                  <a:pos x="T8" y="T9"/>
                </a:cxn>
              </a:cxnLst>
              <a:rect l="0" t="0" r="r" b="b"/>
              <a:pathLst>
                <a:path w="33" h="131">
                  <a:moveTo>
                    <a:pt x="0" y="131"/>
                  </a:moveTo>
                  <a:lnTo>
                    <a:pt x="33" y="112"/>
                  </a:lnTo>
                  <a:lnTo>
                    <a:pt x="33" y="0"/>
                  </a:lnTo>
                  <a:lnTo>
                    <a:pt x="0" y="17"/>
                  </a:lnTo>
                  <a:lnTo>
                    <a:pt x="0" y="131"/>
                  </a:lnTo>
                  <a:close/>
                </a:path>
              </a:pathLst>
            </a:custGeom>
            <a:solidFill>
              <a:srgbClr val="9EAEE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5" name="íś1îďé"/>
            <p:cNvSpPr/>
            <p:nvPr/>
          </p:nvSpPr>
          <p:spPr bwMode="auto">
            <a:xfrm>
              <a:off x="10099396" y="2930526"/>
              <a:ext cx="17289" cy="161371"/>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56" name="íś1îḍê"/>
            <p:cNvSpPr/>
            <p:nvPr/>
          </p:nvSpPr>
          <p:spPr bwMode="auto">
            <a:xfrm>
              <a:off x="10051849" y="3178346"/>
              <a:ext cx="47547" cy="188746"/>
            </a:xfrm>
            <a:custGeom>
              <a:avLst/>
              <a:gdLst>
                <a:gd name="T0" fmla="*/ 0 w 33"/>
                <a:gd name="T1" fmla="*/ 131 h 131"/>
                <a:gd name="T2" fmla="*/ 33 w 33"/>
                <a:gd name="T3" fmla="*/ 115 h 131"/>
                <a:gd name="T4" fmla="*/ 33 w 33"/>
                <a:gd name="T5" fmla="*/ 0 h 131"/>
                <a:gd name="T6" fmla="*/ 0 w 33"/>
                <a:gd name="T7" fmla="*/ 19 h 131"/>
                <a:gd name="T8" fmla="*/ 0 w 33"/>
                <a:gd name="T9" fmla="*/ 131 h 131"/>
              </a:gdLst>
              <a:ahLst/>
              <a:cxnLst>
                <a:cxn ang="0">
                  <a:pos x="T0" y="T1"/>
                </a:cxn>
                <a:cxn ang="0">
                  <a:pos x="T2" y="T3"/>
                </a:cxn>
                <a:cxn ang="0">
                  <a:pos x="T4" y="T5"/>
                </a:cxn>
                <a:cxn ang="0">
                  <a:pos x="T6" y="T7"/>
                </a:cxn>
                <a:cxn ang="0">
                  <a:pos x="T8" y="T9"/>
                </a:cxn>
              </a:cxnLst>
              <a:rect l="0" t="0" r="r" b="b"/>
              <a:pathLst>
                <a:path w="33" h="131">
                  <a:moveTo>
                    <a:pt x="0" y="131"/>
                  </a:moveTo>
                  <a:lnTo>
                    <a:pt x="33" y="115"/>
                  </a:lnTo>
                  <a:lnTo>
                    <a:pt x="33" y="0"/>
                  </a:lnTo>
                  <a:lnTo>
                    <a:pt x="0" y="19"/>
                  </a:lnTo>
                  <a:lnTo>
                    <a:pt x="0" y="131"/>
                  </a:lnTo>
                  <a:close/>
                </a:path>
              </a:pathLst>
            </a:custGeom>
            <a:solidFill>
              <a:srgbClr val="9EAEE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7" name="iŝlïḑê"/>
            <p:cNvSpPr/>
            <p:nvPr/>
          </p:nvSpPr>
          <p:spPr bwMode="auto">
            <a:xfrm>
              <a:off x="10099396" y="3178346"/>
              <a:ext cx="17289" cy="165694"/>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58" name="îšlïḋè"/>
            <p:cNvSpPr/>
            <p:nvPr/>
          </p:nvSpPr>
          <p:spPr bwMode="auto">
            <a:xfrm>
              <a:off x="10051849" y="3427606"/>
              <a:ext cx="47547" cy="188746"/>
            </a:xfrm>
            <a:custGeom>
              <a:avLst/>
              <a:gdLst>
                <a:gd name="T0" fmla="*/ 0 w 33"/>
                <a:gd name="T1" fmla="*/ 131 h 131"/>
                <a:gd name="T2" fmla="*/ 33 w 33"/>
                <a:gd name="T3" fmla="*/ 114 h 131"/>
                <a:gd name="T4" fmla="*/ 33 w 33"/>
                <a:gd name="T5" fmla="*/ 0 h 131"/>
                <a:gd name="T6" fmla="*/ 0 w 33"/>
                <a:gd name="T7" fmla="*/ 18 h 131"/>
                <a:gd name="T8" fmla="*/ 0 w 33"/>
                <a:gd name="T9" fmla="*/ 131 h 131"/>
              </a:gdLst>
              <a:ahLst/>
              <a:cxnLst>
                <a:cxn ang="0">
                  <a:pos x="T0" y="T1"/>
                </a:cxn>
                <a:cxn ang="0">
                  <a:pos x="T2" y="T3"/>
                </a:cxn>
                <a:cxn ang="0">
                  <a:pos x="T4" y="T5"/>
                </a:cxn>
                <a:cxn ang="0">
                  <a:pos x="T6" y="T7"/>
                </a:cxn>
                <a:cxn ang="0">
                  <a:pos x="T8" y="T9"/>
                </a:cxn>
              </a:cxnLst>
              <a:rect l="0" t="0" r="r" b="b"/>
              <a:pathLst>
                <a:path w="33" h="131">
                  <a:moveTo>
                    <a:pt x="0" y="131"/>
                  </a:moveTo>
                  <a:lnTo>
                    <a:pt x="33" y="114"/>
                  </a:lnTo>
                  <a:lnTo>
                    <a:pt x="33" y="0"/>
                  </a:lnTo>
                  <a:lnTo>
                    <a:pt x="0" y="18"/>
                  </a:lnTo>
                  <a:lnTo>
                    <a:pt x="0" y="131"/>
                  </a:lnTo>
                  <a:close/>
                </a:path>
              </a:pathLst>
            </a:custGeom>
            <a:solidFill>
              <a:srgbClr val="9EAEE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9" name="íSḷïďé"/>
            <p:cNvSpPr/>
            <p:nvPr/>
          </p:nvSpPr>
          <p:spPr bwMode="auto">
            <a:xfrm>
              <a:off x="10099396" y="3427606"/>
              <a:ext cx="17289" cy="164252"/>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60" name="ïṥḻîḑé"/>
            <p:cNvSpPr/>
            <p:nvPr/>
          </p:nvSpPr>
          <p:spPr bwMode="auto">
            <a:xfrm>
              <a:off x="10051849" y="3675425"/>
              <a:ext cx="47547" cy="191628"/>
            </a:xfrm>
            <a:custGeom>
              <a:avLst/>
              <a:gdLst>
                <a:gd name="T0" fmla="*/ 0 w 33"/>
                <a:gd name="T1" fmla="*/ 133 h 133"/>
                <a:gd name="T2" fmla="*/ 33 w 33"/>
                <a:gd name="T3" fmla="*/ 114 h 133"/>
                <a:gd name="T4" fmla="*/ 33 w 33"/>
                <a:gd name="T5" fmla="*/ 0 h 133"/>
                <a:gd name="T6" fmla="*/ 0 w 33"/>
                <a:gd name="T7" fmla="*/ 19 h 133"/>
                <a:gd name="T8" fmla="*/ 0 w 33"/>
                <a:gd name="T9" fmla="*/ 133 h 133"/>
              </a:gdLst>
              <a:ahLst/>
              <a:cxnLst>
                <a:cxn ang="0">
                  <a:pos x="T0" y="T1"/>
                </a:cxn>
                <a:cxn ang="0">
                  <a:pos x="T2" y="T3"/>
                </a:cxn>
                <a:cxn ang="0">
                  <a:pos x="T4" y="T5"/>
                </a:cxn>
                <a:cxn ang="0">
                  <a:pos x="T6" y="T7"/>
                </a:cxn>
                <a:cxn ang="0">
                  <a:pos x="T8" y="T9"/>
                </a:cxn>
              </a:cxnLst>
              <a:rect l="0" t="0" r="r" b="b"/>
              <a:pathLst>
                <a:path w="33" h="133">
                  <a:moveTo>
                    <a:pt x="0" y="133"/>
                  </a:moveTo>
                  <a:lnTo>
                    <a:pt x="33" y="114"/>
                  </a:lnTo>
                  <a:lnTo>
                    <a:pt x="33" y="0"/>
                  </a:lnTo>
                  <a:lnTo>
                    <a:pt x="0" y="19"/>
                  </a:lnTo>
                  <a:lnTo>
                    <a:pt x="0" y="133"/>
                  </a:lnTo>
                  <a:close/>
                </a:path>
              </a:pathLst>
            </a:custGeom>
            <a:solidFill>
              <a:srgbClr val="9EAEE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1" name="ïṣļíďè"/>
            <p:cNvSpPr/>
            <p:nvPr/>
          </p:nvSpPr>
          <p:spPr bwMode="auto">
            <a:xfrm>
              <a:off x="10099396" y="3675425"/>
              <a:ext cx="17289" cy="164252"/>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62" name="ïṥḻîďé"/>
            <p:cNvSpPr/>
            <p:nvPr/>
          </p:nvSpPr>
          <p:spPr bwMode="auto">
            <a:xfrm>
              <a:off x="10174318" y="2864248"/>
              <a:ext cx="47547" cy="191628"/>
            </a:xfrm>
            <a:custGeom>
              <a:avLst/>
              <a:gdLst>
                <a:gd name="T0" fmla="*/ 0 w 33"/>
                <a:gd name="T1" fmla="*/ 133 h 133"/>
                <a:gd name="T2" fmla="*/ 33 w 33"/>
                <a:gd name="T3" fmla="*/ 115 h 133"/>
                <a:gd name="T4" fmla="*/ 33 w 33"/>
                <a:gd name="T5" fmla="*/ 0 h 133"/>
                <a:gd name="T6" fmla="*/ 0 w 33"/>
                <a:gd name="T7" fmla="*/ 19 h 133"/>
                <a:gd name="T8" fmla="*/ 0 w 33"/>
                <a:gd name="T9" fmla="*/ 133 h 133"/>
              </a:gdLst>
              <a:ahLst/>
              <a:cxnLst>
                <a:cxn ang="0">
                  <a:pos x="T0" y="T1"/>
                </a:cxn>
                <a:cxn ang="0">
                  <a:pos x="T2" y="T3"/>
                </a:cxn>
                <a:cxn ang="0">
                  <a:pos x="T4" y="T5"/>
                </a:cxn>
                <a:cxn ang="0">
                  <a:pos x="T6" y="T7"/>
                </a:cxn>
                <a:cxn ang="0">
                  <a:pos x="T8" y="T9"/>
                </a:cxn>
              </a:cxnLst>
              <a:rect l="0" t="0" r="r" b="b"/>
              <a:pathLst>
                <a:path w="33" h="133">
                  <a:moveTo>
                    <a:pt x="0" y="133"/>
                  </a:moveTo>
                  <a:lnTo>
                    <a:pt x="33" y="115"/>
                  </a:lnTo>
                  <a:lnTo>
                    <a:pt x="33" y="0"/>
                  </a:lnTo>
                  <a:lnTo>
                    <a:pt x="0" y="19"/>
                  </a:lnTo>
                  <a:lnTo>
                    <a:pt x="0" y="133"/>
                  </a:lnTo>
                  <a:close/>
                </a:path>
              </a:pathLst>
            </a:custGeom>
            <a:solidFill>
              <a:srgbClr val="9EAEE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3" name="isḻïḋè"/>
            <p:cNvSpPr/>
            <p:nvPr/>
          </p:nvSpPr>
          <p:spPr bwMode="auto">
            <a:xfrm>
              <a:off x="10221865" y="2864248"/>
              <a:ext cx="18731" cy="165694"/>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64" name="îṣḻïḋê"/>
            <p:cNvSpPr/>
            <p:nvPr/>
          </p:nvSpPr>
          <p:spPr bwMode="auto">
            <a:xfrm>
              <a:off x="10174318" y="3113509"/>
              <a:ext cx="47547" cy="191628"/>
            </a:xfrm>
            <a:custGeom>
              <a:avLst/>
              <a:gdLst>
                <a:gd name="T0" fmla="*/ 0 w 33"/>
                <a:gd name="T1" fmla="*/ 133 h 133"/>
                <a:gd name="T2" fmla="*/ 33 w 33"/>
                <a:gd name="T3" fmla="*/ 114 h 133"/>
                <a:gd name="T4" fmla="*/ 33 w 33"/>
                <a:gd name="T5" fmla="*/ 0 h 133"/>
                <a:gd name="T6" fmla="*/ 0 w 33"/>
                <a:gd name="T7" fmla="*/ 18 h 133"/>
                <a:gd name="T8" fmla="*/ 0 w 33"/>
                <a:gd name="T9" fmla="*/ 133 h 133"/>
              </a:gdLst>
              <a:ahLst/>
              <a:cxnLst>
                <a:cxn ang="0">
                  <a:pos x="T0" y="T1"/>
                </a:cxn>
                <a:cxn ang="0">
                  <a:pos x="T2" y="T3"/>
                </a:cxn>
                <a:cxn ang="0">
                  <a:pos x="T4" y="T5"/>
                </a:cxn>
                <a:cxn ang="0">
                  <a:pos x="T6" y="T7"/>
                </a:cxn>
                <a:cxn ang="0">
                  <a:pos x="T8" y="T9"/>
                </a:cxn>
              </a:cxnLst>
              <a:rect l="0" t="0" r="r" b="b"/>
              <a:pathLst>
                <a:path w="33" h="133">
                  <a:moveTo>
                    <a:pt x="0" y="133"/>
                  </a:moveTo>
                  <a:lnTo>
                    <a:pt x="33" y="114"/>
                  </a:lnTo>
                  <a:lnTo>
                    <a:pt x="33" y="0"/>
                  </a:lnTo>
                  <a:lnTo>
                    <a:pt x="0" y="18"/>
                  </a:lnTo>
                  <a:lnTo>
                    <a:pt x="0" y="133"/>
                  </a:lnTo>
                  <a:close/>
                </a:path>
              </a:pathLst>
            </a:custGeom>
            <a:solidFill>
              <a:srgbClr val="9EAEE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5" name="iṩlíḓê"/>
            <p:cNvSpPr/>
            <p:nvPr/>
          </p:nvSpPr>
          <p:spPr bwMode="auto">
            <a:xfrm>
              <a:off x="10221865" y="3113509"/>
              <a:ext cx="18731" cy="164252"/>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66" name="ïŝ1îdê"/>
            <p:cNvSpPr/>
            <p:nvPr/>
          </p:nvSpPr>
          <p:spPr bwMode="auto">
            <a:xfrm>
              <a:off x="10174318" y="3364210"/>
              <a:ext cx="47547" cy="188746"/>
            </a:xfrm>
            <a:custGeom>
              <a:avLst/>
              <a:gdLst>
                <a:gd name="T0" fmla="*/ 0 w 33"/>
                <a:gd name="T1" fmla="*/ 131 h 131"/>
                <a:gd name="T2" fmla="*/ 33 w 33"/>
                <a:gd name="T3" fmla="*/ 112 h 131"/>
                <a:gd name="T4" fmla="*/ 33 w 33"/>
                <a:gd name="T5" fmla="*/ 0 h 131"/>
                <a:gd name="T6" fmla="*/ 0 w 33"/>
                <a:gd name="T7" fmla="*/ 17 h 131"/>
                <a:gd name="T8" fmla="*/ 0 w 33"/>
                <a:gd name="T9" fmla="*/ 131 h 131"/>
              </a:gdLst>
              <a:ahLst/>
              <a:cxnLst>
                <a:cxn ang="0">
                  <a:pos x="T0" y="T1"/>
                </a:cxn>
                <a:cxn ang="0">
                  <a:pos x="T2" y="T3"/>
                </a:cxn>
                <a:cxn ang="0">
                  <a:pos x="T4" y="T5"/>
                </a:cxn>
                <a:cxn ang="0">
                  <a:pos x="T6" y="T7"/>
                </a:cxn>
                <a:cxn ang="0">
                  <a:pos x="T8" y="T9"/>
                </a:cxn>
              </a:cxnLst>
              <a:rect l="0" t="0" r="r" b="b"/>
              <a:pathLst>
                <a:path w="33" h="131">
                  <a:moveTo>
                    <a:pt x="0" y="131"/>
                  </a:moveTo>
                  <a:lnTo>
                    <a:pt x="33" y="112"/>
                  </a:lnTo>
                  <a:lnTo>
                    <a:pt x="33" y="0"/>
                  </a:lnTo>
                  <a:lnTo>
                    <a:pt x="0" y="17"/>
                  </a:lnTo>
                  <a:lnTo>
                    <a:pt x="0" y="131"/>
                  </a:lnTo>
                  <a:close/>
                </a:path>
              </a:pathLst>
            </a:custGeom>
            <a:solidFill>
              <a:srgbClr val="9EAEE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7" name="í$ḻïďé"/>
            <p:cNvSpPr/>
            <p:nvPr/>
          </p:nvSpPr>
          <p:spPr bwMode="auto">
            <a:xfrm>
              <a:off x="10221865" y="3364210"/>
              <a:ext cx="18731" cy="161371"/>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68" name="íṥ1ïḓê"/>
            <p:cNvSpPr/>
            <p:nvPr/>
          </p:nvSpPr>
          <p:spPr bwMode="auto">
            <a:xfrm>
              <a:off x="10174318" y="3613470"/>
              <a:ext cx="47547" cy="187305"/>
            </a:xfrm>
            <a:custGeom>
              <a:avLst/>
              <a:gdLst>
                <a:gd name="T0" fmla="*/ 0 w 33"/>
                <a:gd name="T1" fmla="*/ 130 h 130"/>
                <a:gd name="T2" fmla="*/ 33 w 33"/>
                <a:gd name="T3" fmla="*/ 112 h 130"/>
                <a:gd name="T4" fmla="*/ 33 w 33"/>
                <a:gd name="T5" fmla="*/ 0 h 130"/>
                <a:gd name="T6" fmla="*/ 0 w 33"/>
                <a:gd name="T7" fmla="*/ 16 h 130"/>
                <a:gd name="T8" fmla="*/ 0 w 33"/>
                <a:gd name="T9" fmla="*/ 130 h 130"/>
              </a:gdLst>
              <a:ahLst/>
              <a:cxnLst>
                <a:cxn ang="0">
                  <a:pos x="T0" y="T1"/>
                </a:cxn>
                <a:cxn ang="0">
                  <a:pos x="T2" y="T3"/>
                </a:cxn>
                <a:cxn ang="0">
                  <a:pos x="T4" y="T5"/>
                </a:cxn>
                <a:cxn ang="0">
                  <a:pos x="T6" y="T7"/>
                </a:cxn>
                <a:cxn ang="0">
                  <a:pos x="T8" y="T9"/>
                </a:cxn>
              </a:cxnLst>
              <a:rect l="0" t="0" r="r" b="b"/>
              <a:pathLst>
                <a:path w="33" h="130">
                  <a:moveTo>
                    <a:pt x="0" y="130"/>
                  </a:moveTo>
                  <a:lnTo>
                    <a:pt x="33" y="112"/>
                  </a:lnTo>
                  <a:lnTo>
                    <a:pt x="33" y="0"/>
                  </a:lnTo>
                  <a:lnTo>
                    <a:pt x="0" y="16"/>
                  </a:lnTo>
                  <a:lnTo>
                    <a:pt x="0" y="130"/>
                  </a:lnTo>
                  <a:close/>
                </a:path>
              </a:pathLst>
            </a:custGeom>
            <a:solidFill>
              <a:srgbClr val="9EAEE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9" name="îslîďê"/>
            <p:cNvSpPr/>
            <p:nvPr/>
          </p:nvSpPr>
          <p:spPr bwMode="auto">
            <a:xfrm>
              <a:off x="10221865" y="3613470"/>
              <a:ext cx="18731" cy="161371"/>
            </a:xfrm>
            <a:prstGeom prst="rect">
              <a:avLst/>
            </a:prstGeom>
            <a:solidFill>
              <a:srgbClr val="668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70" name="îSlîḍè"/>
            <p:cNvSpPr/>
            <p:nvPr/>
          </p:nvSpPr>
          <p:spPr bwMode="auto">
            <a:xfrm>
              <a:off x="9902005" y="3163938"/>
              <a:ext cx="61955" cy="200273"/>
            </a:xfrm>
            <a:custGeom>
              <a:avLst/>
              <a:gdLst>
                <a:gd name="T0" fmla="*/ 43 w 43"/>
                <a:gd name="T1" fmla="*/ 139 h 139"/>
                <a:gd name="T2" fmla="*/ 0 w 43"/>
                <a:gd name="T3" fmla="*/ 114 h 139"/>
                <a:gd name="T4" fmla="*/ 0 w 43"/>
                <a:gd name="T5" fmla="*/ 0 h 139"/>
                <a:gd name="T6" fmla="*/ 43 w 43"/>
                <a:gd name="T7" fmla="*/ 25 h 139"/>
                <a:gd name="T8" fmla="*/ 43 w 43"/>
                <a:gd name="T9" fmla="*/ 139 h 139"/>
              </a:gdLst>
              <a:ahLst/>
              <a:cxnLst>
                <a:cxn ang="0">
                  <a:pos x="T0" y="T1"/>
                </a:cxn>
                <a:cxn ang="0">
                  <a:pos x="T2" y="T3"/>
                </a:cxn>
                <a:cxn ang="0">
                  <a:pos x="T4" y="T5"/>
                </a:cxn>
                <a:cxn ang="0">
                  <a:pos x="T6" y="T7"/>
                </a:cxn>
                <a:cxn ang="0">
                  <a:pos x="T8" y="T9"/>
                </a:cxn>
              </a:cxnLst>
              <a:rect l="0" t="0" r="r" b="b"/>
              <a:pathLst>
                <a:path w="43" h="139">
                  <a:moveTo>
                    <a:pt x="43" y="139"/>
                  </a:moveTo>
                  <a:lnTo>
                    <a:pt x="0" y="114"/>
                  </a:lnTo>
                  <a:lnTo>
                    <a:pt x="0" y="0"/>
                  </a:lnTo>
                  <a:lnTo>
                    <a:pt x="43" y="25"/>
                  </a:lnTo>
                  <a:lnTo>
                    <a:pt x="43"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1" name="iṡḷiďe"/>
            <p:cNvSpPr/>
            <p:nvPr/>
          </p:nvSpPr>
          <p:spPr bwMode="auto">
            <a:xfrm>
              <a:off x="9902005" y="3163938"/>
              <a:ext cx="17289" cy="164252"/>
            </a:xfrm>
            <a:custGeom>
              <a:avLst/>
              <a:gdLst>
                <a:gd name="T0" fmla="*/ 12 w 12"/>
                <a:gd name="T1" fmla="*/ 106 h 114"/>
                <a:gd name="T2" fmla="*/ 0 w 12"/>
                <a:gd name="T3" fmla="*/ 114 h 114"/>
                <a:gd name="T4" fmla="*/ 0 w 12"/>
                <a:gd name="T5" fmla="*/ 0 h 114"/>
                <a:gd name="T6" fmla="*/ 12 w 12"/>
                <a:gd name="T7" fmla="*/ 6 h 114"/>
                <a:gd name="T8" fmla="*/ 12 w 12"/>
                <a:gd name="T9" fmla="*/ 106 h 114"/>
              </a:gdLst>
              <a:ahLst/>
              <a:cxnLst>
                <a:cxn ang="0">
                  <a:pos x="T0" y="T1"/>
                </a:cxn>
                <a:cxn ang="0">
                  <a:pos x="T2" y="T3"/>
                </a:cxn>
                <a:cxn ang="0">
                  <a:pos x="T4" y="T5"/>
                </a:cxn>
                <a:cxn ang="0">
                  <a:pos x="T6" y="T7"/>
                </a:cxn>
                <a:cxn ang="0">
                  <a:pos x="T8" y="T9"/>
                </a:cxn>
              </a:cxnLst>
              <a:rect l="0" t="0" r="r" b="b"/>
              <a:pathLst>
                <a:path w="12" h="114">
                  <a:moveTo>
                    <a:pt x="12" y="106"/>
                  </a:moveTo>
                  <a:lnTo>
                    <a:pt x="0" y="114"/>
                  </a:lnTo>
                  <a:lnTo>
                    <a:pt x="0" y="0"/>
                  </a:lnTo>
                  <a:lnTo>
                    <a:pt x="12" y="6"/>
                  </a:lnTo>
                  <a:lnTo>
                    <a:pt x="12" y="106"/>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2" name="îṩ1ïḍe"/>
            <p:cNvSpPr/>
            <p:nvPr/>
          </p:nvSpPr>
          <p:spPr bwMode="auto">
            <a:xfrm>
              <a:off x="9902005" y="3405993"/>
              <a:ext cx="61955" cy="200273"/>
            </a:xfrm>
            <a:custGeom>
              <a:avLst/>
              <a:gdLst>
                <a:gd name="T0" fmla="*/ 43 w 43"/>
                <a:gd name="T1" fmla="*/ 139 h 139"/>
                <a:gd name="T2" fmla="*/ 0 w 43"/>
                <a:gd name="T3" fmla="*/ 114 h 139"/>
                <a:gd name="T4" fmla="*/ 0 w 43"/>
                <a:gd name="T5" fmla="*/ 0 h 139"/>
                <a:gd name="T6" fmla="*/ 43 w 43"/>
                <a:gd name="T7" fmla="*/ 25 h 139"/>
                <a:gd name="T8" fmla="*/ 43 w 43"/>
                <a:gd name="T9" fmla="*/ 139 h 139"/>
              </a:gdLst>
              <a:ahLst/>
              <a:cxnLst>
                <a:cxn ang="0">
                  <a:pos x="T0" y="T1"/>
                </a:cxn>
                <a:cxn ang="0">
                  <a:pos x="T2" y="T3"/>
                </a:cxn>
                <a:cxn ang="0">
                  <a:pos x="T4" y="T5"/>
                </a:cxn>
                <a:cxn ang="0">
                  <a:pos x="T6" y="T7"/>
                </a:cxn>
                <a:cxn ang="0">
                  <a:pos x="T8" y="T9"/>
                </a:cxn>
              </a:cxnLst>
              <a:rect l="0" t="0" r="r" b="b"/>
              <a:pathLst>
                <a:path w="43" h="139">
                  <a:moveTo>
                    <a:pt x="43" y="139"/>
                  </a:moveTo>
                  <a:lnTo>
                    <a:pt x="0" y="114"/>
                  </a:lnTo>
                  <a:lnTo>
                    <a:pt x="0" y="0"/>
                  </a:lnTo>
                  <a:lnTo>
                    <a:pt x="43" y="25"/>
                  </a:lnTo>
                  <a:lnTo>
                    <a:pt x="43" y="139"/>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3" name="íšļiḍé"/>
            <p:cNvSpPr/>
            <p:nvPr/>
          </p:nvSpPr>
          <p:spPr bwMode="auto">
            <a:xfrm>
              <a:off x="9902005" y="3405993"/>
              <a:ext cx="17289" cy="164252"/>
            </a:xfrm>
            <a:custGeom>
              <a:avLst/>
              <a:gdLst>
                <a:gd name="T0" fmla="*/ 12 w 12"/>
                <a:gd name="T1" fmla="*/ 108 h 114"/>
                <a:gd name="T2" fmla="*/ 0 w 12"/>
                <a:gd name="T3" fmla="*/ 114 h 114"/>
                <a:gd name="T4" fmla="*/ 0 w 12"/>
                <a:gd name="T5" fmla="*/ 0 h 114"/>
                <a:gd name="T6" fmla="*/ 12 w 12"/>
                <a:gd name="T7" fmla="*/ 6 h 114"/>
                <a:gd name="T8" fmla="*/ 12 w 12"/>
                <a:gd name="T9" fmla="*/ 108 h 114"/>
              </a:gdLst>
              <a:ahLst/>
              <a:cxnLst>
                <a:cxn ang="0">
                  <a:pos x="T0" y="T1"/>
                </a:cxn>
                <a:cxn ang="0">
                  <a:pos x="T2" y="T3"/>
                </a:cxn>
                <a:cxn ang="0">
                  <a:pos x="T4" y="T5"/>
                </a:cxn>
                <a:cxn ang="0">
                  <a:pos x="T6" y="T7"/>
                </a:cxn>
                <a:cxn ang="0">
                  <a:pos x="T8" y="T9"/>
                </a:cxn>
              </a:cxnLst>
              <a:rect l="0" t="0" r="r" b="b"/>
              <a:pathLst>
                <a:path w="12" h="114">
                  <a:moveTo>
                    <a:pt x="12" y="108"/>
                  </a:moveTo>
                  <a:lnTo>
                    <a:pt x="0" y="114"/>
                  </a:lnTo>
                  <a:lnTo>
                    <a:pt x="0" y="0"/>
                  </a:lnTo>
                  <a:lnTo>
                    <a:pt x="12" y="6"/>
                  </a:lnTo>
                  <a:lnTo>
                    <a:pt x="12"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4" name="îSḷíḓé"/>
            <p:cNvSpPr/>
            <p:nvPr/>
          </p:nvSpPr>
          <p:spPr bwMode="auto">
            <a:xfrm>
              <a:off x="9902005" y="3648049"/>
              <a:ext cx="61955" cy="201713"/>
            </a:xfrm>
            <a:custGeom>
              <a:avLst/>
              <a:gdLst>
                <a:gd name="T0" fmla="*/ 43 w 43"/>
                <a:gd name="T1" fmla="*/ 140 h 140"/>
                <a:gd name="T2" fmla="*/ 0 w 43"/>
                <a:gd name="T3" fmla="*/ 115 h 140"/>
                <a:gd name="T4" fmla="*/ 0 w 43"/>
                <a:gd name="T5" fmla="*/ 0 h 140"/>
                <a:gd name="T6" fmla="*/ 43 w 43"/>
                <a:gd name="T7" fmla="*/ 27 h 140"/>
                <a:gd name="T8" fmla="*/ 43 w 43"/>
                <a:gd name="T9" fmla="*/ 140 h 140"/>
              </a:gdLst>
              <a:ahLst/>
              <a:cxnLst>
                <a:cxn ang="0">
                  <a:pos x="T0" y="T1"/>
                </a:cxn>
                <a:cxn ang="0">
                  <a:pos x="T2" y="T3"/>
                </a:cxn>
                <a:cxn ang="0">
                  <a:pos x="T4" y="T5"/>
                </a:cxn>
                <a:cxn ang="0">
                  <a:pos x="T6" y="T7"/>
                </a:cxn>
                <a:cxn ang="0">
                  <a:pos x="T8" y="T9"/>
                </a:cxn>
              </a:cxnLst>
              <a:rect l="0" t="0" r="r" b="b"/>
              <a:pathLst>
                <a:path w="43" h="140">
                  <a:moveTo>
                    <a:pt x="43" y="140"/>
                  </a:moveTo>
                  <a:lnTo>
                    <a:pt x="0" y="115"/>
                  </a:lnTo>
                  <a:lnTo>
                    <a:pt x="0" y="0"/>
                  </a:lnTo>
                  <a:lnTo>
                    <a:pt x="43" y="27"/>
                  </a:lnTo>
                  <a:lnTo>
                    <a:pt x="43" y="140"/>
                  </a:lnTo>
                  <a:close/>
                </a:path>
              </a:pathLst>
            </a:custGeom>
            <a:solidFill>
              <a:srgbClr val="B5C6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5" name="î$ḷidê"/>
            <p:cNvSpPr/>
            <p:nvPr/>
          </p:nvSpPr>
          <p:spPr bwMode="auto">
            <a:xfrm>
              <a:off x="9902005" y="3648049"/>
              <a:ext cx="17289" cy="165694"/>
            </a:xfrm>
            <a:custGeom>
              <a:avLst/>
              <a:gdLst>
                <a:gd name="T0" fmla="*/ 12 w 12"/>
                <a:gd name="T1" fmla="*/ 108 h 115"/>
                <a:gd name="T2" fmla="*/ 0 w 12"/>
                <a:gd name="T3" fmla="*/ 115 h 115"/>
                <a:gd name="T4" fmla="*/ 0 w 12"/>
                <a:gd name="T5" fmla="*/ 0 h 115"/>
                <a:gd name="T6" fmla="*/ 12 w 12"/>
                <a:gd name="T7" fmla="*/ 9 h 115"/>
                <a:gd name="T8" fmla="*/ 12 w 12"/>
                <a:gd name="T9" fmla="*/ 108 h 115"/>
              </a:gdLst>
              <a:ahLst/>
              <a:cxnLst>
                <a:cxn ang="0">
                  <a:pos x="T0" y="T1"/>
                </a:cxn>
                <a:cxn ang="0">
                  <a:pos x="T2" y="T3"/>
                </a:cxn>
                <a:cxn ang="0">
                  <a:pos x="T4" y="T5"/>
                </a:cxn>
                <a:cxn ang="0">
                  <a:pos x="T6" y="T7"/>
                </a:cxn>
                <a:cxn ang="0">
                  <a:pos x="T8" y="T9"/>
                </a:cxn>
              </a:cxnLst>
              <a:rect l="0" t="0" r="r" b="b"/>
              <a:pathLst>
                <a:path w="12" h="115">
                  <a:moveTo>
                    <a:pt x="12" y="108"/>
                  </a:moveTo>
                  <a:lnTo>
                    <a:pt x="0" y="115"/>
                  </a:lnTo>
                  <a:lnTo>
                    <a:pt x="0" y="0"/>
                  </a:lnTo>
                  <a:lnTo>
                    <a:pt x="12" y="9"/>
                  </a:lnTo>
                  <a:lnTo>
                    <a:pt x="12" y="108"/>
                  </a:lnTo>
                  <a:close/>
                </a:path>
              </a:pathLst>
            </a:custGeom>
            <a:solidFill>
              <a:srgbClr val="668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6" name="îṣḷíḓé"/>
            <p:cNvSpPr/>
            <p:nvPr/>
          </p:nvSpPr>
          <p:spPr bwMode="auto">
            <a:xfrm>
              <a:off x="9727667" y="2619311"/>
              <a:ext cx="272314" cy="278077"/>
            </a:xfrm>
            <a:custGeom>
              <a:avLst/>
              <a:gdLst>
                <a:gd name="T0" fmla="*/ 189 w 189"/>
                <a:gd name="T1" fmla="*/ 112 h 193"/>
                <a:gd name="T2" fmla="*/ 0 w 189"/>
                <a:gd name="T3" fmla="*/ 0 h 193"/>
                <a:gd name="T4" fmla="*/ 0 w 189"/>
                <a:gd name="T5" fmla="*/ 83 h 193"/>
                <a:gd name="T6" fmla="*/ 189 w 189"/>
                <a:gd name="T7" fmla="*/ 193 h 193"/>
                <a:gd name="T8" fmla="*/ 189 w 189"/>
                <a:gd name="T9" fmla="*/ 112 h 193"/>
              </a:gdLst>
              <a:ahLst/>
              <a:cxnLst>
                <a:cxn ang="0">
                  <a:pos x="T0" y="T1"/>
                </a:cxn>
                <a:cxn ang="0">
                  <a:pos x="T2" y="T3"/>
                </a:cxn>
                <a:cxn ang="0">
                  <a:pos x="T4" y="T5"/>
                </a:cxn>
                <a:cxn ang="0">
                  <a:pos x="T6" y="T7"/>
                </a:cxn>
                <a:cxn ang="0">
                  <a:pos x="T8" y="T9"/>
                </a:cxn>
              </a:cxnLst>
              <a:rect l="0" t="0" r="r" b="b"/>
              <a:pathLst>
                <a:path w="189" h="193">
                  <a:moveTo>
                    <a:pt x="189" y="112"/>
                  </a:moveTo>
                  <a:lnTo>
                    <a:pt x="0" y="0"/>
                  </a:lnTo>
                  <a:lnTo>
                    <a:pt x="0" y="83"/>
                  </a:lnTo>
                  <a:lnTo>
                    <a:pt x="189" y="193"/>
                  </a:lnTo>
                  <a:lnTo>
                    <a:pt x="189" y="112"/>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7" name="ïṡḷïḍè"/>
            <p:cNvSpPr/>
            <p:nvPr/>
          </p:nvSpPr>
          <p:spPr bwMode="auto">
            <a:xfrm>
              <a:off x="9727667" y="2479553"/>
              <a:ext cx="518691" cy="301130"/>
            </a:xfrm>
            <a:custGeom>
              <a:avLst/>
              <a:gdLst>
                <a:gd name="T0" fmla="*/ 0 w 360"/>
                <a:gd name="T1" fmla="*/ 97 h 209"/>
                <a:gd name="T2" fmla="*/ 171 w 360"/>
                <a:gd name="T3" fmla="*/ 0 h 209"/>
                <a:gd name="T4" fmla="*/ 360 w 360"/>
                <a:gd name="T5" fmla="*/ 112 h 209"/>
                <a:gd name="T6" fmla="*/ 189 w 360"/>
                <a:gd name="T7" fmla="*/ 209 h 209"/>
                <a:gd name="T8" fmla="*/ 0 w 360"/>
                <a:gd name="T9" fmla="*/ 97 h 209"/>
              </a:gdLst>
              <a:ahLst/>
              <a:cxnLst>
                <a:cxn ang="0">
                  <a:pos x="T0" y="T1"/>
                </a:cxn>
                <a:cxn ang="0">
                  <a:pos x="T2" y="T3"/>
                </a:cxn>
                <a:cxn ang="0">
                  <a:pos x="T4" y="T5"/>
                </a:cxn>
                <a:cxn ang="0">
                  <a:pos x="T6" y="T7"/>
                </a:cxn>
                <a:cxn ang="0">
                  <a:pos x="T8" y="T9"/>
                </a:cxn>
              </a:cxnLst>
              <a:rect l="0" t="0" r="r" b="b"/>
              <a:pathLst>
                <a:path w="360" h="209">
                  <a:moveTo>
                    <a:pt x="0" y="97"/>
                  </a:moveTo>
                  <a:lnTo>
                    <a:pt x="171" y="0"/>
                  </a:lnTo>
                  <a:lnTo>
                    <a:pt x="360" y="112"/>
                  </a:lnTo>
                  <a:lnTo>
                    <a:pt x="189" y="209"/>
                  </a:lnTo>
                  <a:lnTo>
                    <a:pt x="0" y="97"/>
                  </a:lnTo>
                  <a:close/>
                </a:path>
              </a:pathLst>
            </a:custGeom>
            <a:solidFill>
              <a:srgbClr val="D2D4D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8" name="ïŝḷiḋê"/>
            <p:cNvSpPr/>
            <p:nvPr/>
          </p:nvSpPr>
          <p:spPr bwMode="auto">
            <a:xfrm>
              <a:off x="9999980" y="2640924"/>
              <a:ext cx="246379" cy="256464"/>
            </a:xfrm>
            <a:custGeom>
              <a:avLst/>
              <a:gdLst>
                <a:gd name="T0" fmla="*/ 0 w 171"/>
                <a:gd name="T1" fmla="*/ 97 h 178"/>
                <a:gd name="T2" fmla="*/ 171 w 171"/>
                <a:gd name="T3" fmla="*/ 0 h 178"/>
                <a:gd name="T4" fmla="*/ 171 w 171"/>
                <a:gd name="T5" fmla="*/ 83 h 178"/>
                <a:gd name="T6" fmla="*/ 0 w 171"/>
                <a:gd name="T7" fmla="*/ 178 h 178"/>
                <a:gd name="T8" fmla="*/ 0 w 171"/>
                <a:gd name="T9" fmla="*/ 97 h 178"/>
              </a:gdLst>
              <a:ahLst/>
              <a:cxnLst>
                <a:cxn ang="0">
                  <a:pos x="T0" y="T1"/>
                </a:cxn>
                <a:cxn ang="0">
                  <a:pos x="T2" y="T3"/>
                </a:cxn>
                <a:cxn ang="0">
                  <a:pos x="T4" y="T5"/>
                </a:cxn>
                <a:cxn ang="0">
                  <a:pos x="T6" y="T7"/>
                </a:cxn>
                <a:cxn ang="0">
                  <a:pos x="T8" y="T9"/>
                </a:cxn>
              </a:cxnLst>
              <a:rect l="0" t="0" r="r" b="b"/>
              <a:pathLst>
                <a:path w="171" h="178">
                  <a:moveTo>
                    <a:pt x="0" y="97"/>
                  </a:moveTo>
                  <a:lnTo>
                    <a:pt x="171" y="0"/>
                  </a:lnTo>
                  <a:lnTo>
                    <a:pt x="171" y="83"/>
                  </a:lnTo>
                  <a:lnTo>
                    <a:pt x="0" y="178"/>
                  </a:lnTo>
                  <a:lnTo>
                    <a:pt x="0" y="97"/>
                  </a:lnTo>
                  <a:close/>
                </a:path>
              </a:pathLst>
            </a:custGeom>
            <a:solidFill>
              <a:srgbClr val="D7D9E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9" name="íṡļîdè"/>
            <p:cNvSpPr/>
            <p:nvPr/>
          </p:nvSpPr>
          <p:spPr bwMode="auto">
            <a:xfrm>
              <a:off x="9802590" y="2566002"/>
              <a:ext cx="197391" cy="167134"/>
            </a:xfrm>
            <a:custGeom>
              <a:avLst/>
              <a:gdLst>
                <a:gd name="T0" fmla="*/ 137 w 137"/>
                <a:gd name="T1" fmla="*/ 81 h 116"/>
                <a:gd name="T2" fmla="*/ 0 w 137"/>
                <a:gd name="T3" fmla="*/ 0 h 116"/>
                <a:gd name="T4" fmla="*/ 0 w 137"/>
                <a:gd name="T5" fmla="*/ 37 h 116"/>
                <a:gd name="T6" fmla="*/ 137 w 137"/>
                <a:gd name="T7" fmla="*/ 116 h 116"/>
                <a:gd name="T8" fmla="*/ 137 w 137"/>
                <a:gd name="T9" fmla="*/ 81 h 116"/>
              </a:gdLst>
              <a:ahLst/>
              <a:cxnLst>
                <a:cxn ang="0">
                  <a:pos x="T0" y="T1"/>
                </a:cxn>
                <a:cxn ang="0">
                  <a:pos x="T2" y="T3"/>
                </a:cxn>
                <a:cxn ang="0">
                  <a:pos x="T4" y="T5"/>
                </a:cxn>
                <a:cxn ang="0">
                  <a:pos x="T6" y="T7"/>
                </a:cxn>
                <a:cxn ang="0">
                  <a:pos x="T8" y="T9"/>
                </a:cxn>
              </a:cxnLst>
              <a:rect l="0" t="0" r="r" b="b"/>
              <a:pathLst>
                <a:path w="137" h="116">
                  <a:moveTo>
                    <a:pt x="137" y="81"/>
                  </a:moveTo>
                  <a:lnTo>
                    <a:pt x="0" y="0"/>
                  </a:lnTo>
                  <a:lnTo>
                    <a:pt x="0" y="37"/>
                  </a:lnTo>
                  <a:lnTo>
                    <a:pt x="137" y="116"/>
                  </a:lnTo>
                  <a:lnTo>
                    <a:pt x="137" y="81"/>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0" name="îṣļiḍé"/>
            <p:cNvSpPr/>
            <p:nvPr/>
          </p:nvSpPr>
          <p:spPr bwMode="auto">
            <a:xfrm>
              <a:off x="9802590" y="2463704"/>
              <a:ext cx="377492" cy="219003"/>
            </a:xfrm>
            <a:custGeom>
              <a:avLst/>
              <a:gdLst>
                <a:gd name="T0" fmla="*/ 0 w 262"/>
                <a:gd name="T1" fmla="*/ 71 h 152"/>
                <a:gd name="T2" fmla="*/ 125 w 262"/>
                <a:gd name="T3" fmla="*/ 0 h 152"/>
                <a:gd name="T4" fmla="*/ 262 w 262"/>
                <a:gd name="T5" fmla="*/ 79 h 152"/>
                <a:gd name="T6" fmla="*/ 137 w 262"/>
                <a:gd name="T7" fmla="*/ 152 h 152"/>
                <a:gd name="T8" fmla="*/ 0 w 262"/>
                <a:gd name="T9" fmla="*/ 71 h 152"/>
              </a:gdLst>
              <a:ahLst/>
              <a:cxnLst>
                <a:cxn ang="0">
                  <a:pos x="T0" y="T1"/>
                </a:cxn>
                <a:cxn ang="0">
                  <a:pos x="T2" y="T3"/>
                </a:cxn>
                <a:cxn ang="0">
                  <a:pos x="T4" y="T5"/>
                </a:cxn>
                <a:cxn ang="0">
                  <a:pos x="T6" y="T7"/>
                </a:cxn>
                <a:cxn ang="0">
                  <a:pos x="T8" y="T9"/>
                </a:cxn>
              </a:cxnLst>
              <a:rect l="0" t="0" r="r" b="b"/>
              <a:pathLst>
                <a:path w="262" h="152">
                  <a:moveTo>
                    <a:pt x="0" y="71"/>
                  </a:moveTo>
                  <a:lnTo>
                    <a:pt x="125" y="0"/>
                  </a:lnTo>
                  <a:lnTo>
                    <a:pt x="262" y="79"/>
                  </a:lnTo>
                  <a:lnTo>
                    <a:pt x="137" y="152"/>
                  </a:lnTo>
                  <a:lnTo>
                    <a:pt x="0" y="71"/>
                  </a:lnTo>
                  <a:close/>
                </a:path>
              </a:pathLst>
            </a:custGeom>
            <a:solidFill>
              <a:srgbClr val="D2D4D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1" name="íṡľiḋê"/>
            <p:cNvSpPr/>
            <p:nvPr/>
          </p:nvSpPr>
          <p:spPr bwMode="auto">
            <a:xfrm>
              <a:off x="9999980" y="2577529"/>
              <a:ext cx="180102" cy="155608"/>
            </a:xfrm>
            <a:custGeom>
              <a:avLst/>
              <a:gdLst>
                <a:gd name="T0" fmla="*/ 0 w 125"/>
                <a:gd name="T1" fmla="*/ 73 h 108"/>
                <a:gd name="T2" fmla="*/ 125 w 125"/>
                <a:gd name="T3" fmla="*/ 0 h 108"/>
                <a:gd name="T4" fmla="*/ 125 w 125"/>
                <a:gd name="T5" fmla="*/ 40 h 108"/>
                <a:gd name="T6" fmla="*/ 0 w 125"/>
                <a:gd name="T7" fmla="*/ 108 h 108"/>
                <a:gd name="T8" fmla="*/ 0 w 125"/>
                <a:gd name="T9" fmla="*/ 73 h 108"/>
              </a:gdLst>
              <a:ahLst/>
              <a:cxnLst>
                <a:cxn ang="0">
                  <a:pos x="T0" y="T1"/>
                </a:cxn>
                <a:cxn ang="0">
                  <a:pos x="T2" y="T3"/>
                </a:cxn>
                <a:cxn ang="0">
                  <a:pos x="T4" y="T5"/>
                </a:cxn>
                <a:cxn ang="0">
                  <a:pos x="T6" y="T7"/>
                </a:cxn>
                <a:cxn ang="0">
                  <a:pos x="T8" y="T9"/>
                </a:cxn>
              </a:cxnLst>
              <a:rect l="0" t="0" r="r" b="b"/>
              <a:pathLst>
                <a:path w="125" h="108">
                  <a:moveTo>
                    <a:pt x="0" y="73"/>
                  </a:moveTo>
                  <a:lnTo>
                    <a:pt x="125" y="0"/>
                  </a:lnTo>
                  <a:lnTo>
                    <a:pt x="125" y="40"/>
                  </a:lnTo>
                  <a:lnTo>
                    <a:pt x="0" y="108"/>
                  </a:lnTo>
                  <a:lnTo>
                    <a:pt x="0" y="73"/>
                  </a:lnTo>
                  <a:close/>
                </a:path>
              </a:pathLst>
            </a:custGeom>
            <a:solidFill>
              <a:srgbClr val="D7D9E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2" name="íş1iḋe"/>
            <p:cNvSpPr/>
            <p:nvPr/>
          </p:nvSpPr>
          <p:spPr bwMode="auto">
            <a:xfrm>
              <a:off x="9838609" y="2185628"/>
              <a:ext cx="308333" cy="469704"/>
            </a:xfrm>
            <a:custGeom>
              <a:avLst/>
              <a:gdLst>
                <a:gd name="T0" fmla="*/ 0 w 214"/>
                <a:gd name="T1" fmla="*/ 260 h 326"/>
                <a:gd name="T2" fmla="*/ 112 w 214"/>
                <a:gd name="T3" fmla="*/ 0 h 326"/>
                <a:gd name="T4" fmla="*/ 214 w 214"/>
                <a:gd name="T5" fmla="*/ 268 h 326"/>
                <a:gd name="T6" fmla="*/ 112 w 214"/>
                <a:gd name="T7" fmla="*/ 326 h 326"/>
                <a:gd name="T8" fmla="*/ 0 w 214"/>
                <a:gd name="T9" fmla="*/ 260 h 326"/>
              </a:gdLst>
              <a:ahLst/>
              <a:cxnLst>
                <a:cxn ang="0">
                  <a:pos x="T0" y="T1"/>
                </a:cxn>
                <a:cxn ang="0">
                  <a:pos x="T2" y="T3"/>
                </a:cxn>
                <a:cxn ang="0">
                  <a:pos x="T4" y="T5"/>
                </a:cxn>
                <a:cxn ang="0">
                  <a:pos x="T6" y="T7"/>
                </a:cxn>
                <a:cxn ang="0">
                  <a:pos x="T8" y="T9"/>
                </a:cxn>
              </a:cxnLst>
              <a:rect l="0" t="0" r="r" b="b"/>
              <a:pathLst>
                <a:path w="214" h="326">
                  <a:moveTo>
                    <a:pt x="0" y="260"/>
                  </a:moveTo>
                  <a:lnTo>
                    <a:pt x="112" y="0"/>
                  </a:lnTo>
                  <a:lnTo>
                    <a:pt x="214" y="268"/>
                  </a:lnTo>
                  <a:lnTo>
                    <a:pt x="112" y="326"/>
                  </a:lnTo>
                  <a:lnTo>
                    <a:pt x="0" y="26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3" name="ïŝļíḑe"/>
            <p:cNvSpPr/>
            <p:nvPr/>
          </p:nvSpPr>
          <p:spPr bwMode="auto">
            <a:xfrm>
              <a:off x="9999980" y="2185628"/>
              <a:ext cx="146963" cy="469704"/>
            </a:xfrm>
            <a:custGeom>
              <a:avLst/>
              <a:gdLst>
                <a:gd name="T0" fmla="*/ 0 w 102"/>
                <a:gd name="T1" fmla="*/ 0 h 326"/>
                <a:gd name="T2" fmla="*/ 0 w 102"/>
                <a:gd name="T3" fmla="*/ 326 h 326"/>
                <a:gd name="T4" fmla="*/ 102 w 102"/>
                <a:gd name="T5" fmla="*/ 268 h 326"/>
                <a:gd name="T6" fmla="*/ 0 w 102"/>
                <a:gd name="T7" fmla="*/ 0 h 326"/>
              </a:gdLst>
              <a:ahLst/>
              <a:cxnLst>
                <a:cxn ang="0">
                  <a:pos x="T0" y="T1"/>
                </a:cxn>
                <a:cxn ang="0">
                  <a:pos x="T2" y="T3"/>
                </a:cxn>
                <a:cxn ang="0">
                  <a:pos x="T4" y="T5"/>
                </a:cxn>
                <a:cxn ang="0">
                  <a:pos x="T6" y="T7"/>
                </a:cxn>
              </a:cxnLst>
              <a:rect l="0" t="0" r="r" b="b"/>
              <a:pathLst>
                <a:path w="102" h="326">
                  <a:moveTo>
                    <a:pt x="0" y="0"/>
                  </a:moveTo>
                  <a:lnTo>
                    <a:pt x="0" y="326"/>
                  </a:lnTo>
                  <a:lnTo>
                    <a:pt x="102" y="268"/>
                  </a:lnTo>
                  <a:lnTo>
                    <a:pt x="0" y="0"/>
                  </a:lnTo>
                  <a:close/>
                </a:path>
              </a:pathLst>
            </a:custGeom>
            <a:solidFill>
              <a:srgbClr val="D7D9E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585" name="矩形 584"/>
          <p:cNvSpPr/>
          <p:nvPr/>
        </p:nvSpPr>
        <p:spPr>
          <a:xfrm>
            <a:off x="2428875" y="1931670"/>
            <a:ext cx="7759065" cy="1198880"/>
          </a:xfrm>
          <a:prstGeom prst="rect">
            <a:avLst/>
          </a:prstGeom>
        </p:spPr>
        <p:txBody>
          <a:bodyPr wrap="square">
            <a:spAutoFit/>
          </a:bodyPr>
          <a:lstStyle/>
          <a:p>
            <a:pPr algn="ctr"/>
            <a:r>
              <a:rPr lang="zh-CN" altLang="en-US" sz="3600" b="1" dirty="0" smtClean="0">
                <a:solidFill>
                  <a:schemeClr val="bg1"/>
                </a:solidFill>
                <a:latin typeface="微软雅黑" panose="020B0503020204020204" pitchFamily="34" charset="-122"/>
                <a:ea typeface="微软雅黑" panose="020B0503020204020204" pitchFamily="34" charset="-122"/>
              </a:rPr>
              <a:t>关于《临安市征收集体所有土地房屋补偿办法》 的政策解读</a:t>
            </a:r>
            <a:endParaRPr lang="zh-CN" altLang="en-US" sz="3600" b="1" dirty="0" smtClean="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553547" y="510887"/>
            <a:ext cx="11083636" cy="5836227"/>
          </a:xfrm>
          <a:prstGeom prst="roundRect">
            <a:avLst>
              <a:gd name="adj" fmla="val 36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142821" y="510887"/>
            <a:ext cx="1371779" cy="5836227"/>
          </a:xfrm>
          <a:prstGeom prst="rect">
            <a:avLst/>
          </a:prstGeom>
          <a:solidFill>
            <a:srgbClr val="819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338195" y="1383030"/>
            <a:ext cx="7514590" cy="3784600"/>
          </a:xfrm>
          <a:prstGeom prst="rect">
            <a:avLst/>
          </a:prstGeom>
        </p:spPr>
        <p:txBody>
          <a:bodyPr wrap="square">
            <a:spAutoFit/>
          </a:bodyPr>
          <a:lstStyle/>
          <a:p>
            <a:pPr indent="539750" algn="just">
              <a:lnSpc>
                <a:spcPct val="150000"/>
              </a:lnSpc>
            </a:pPr>
            <a:r>
              <a:rPr lang="zh-CN" altLang="en-US" sz="2000" dirty="0">
                <a:latin typeface="微软雅黑" panose="020B0503020204020204" pitchFamily="34" charset="-122"/>
                <a:ea typeface="微软雅黑" panose="020B0503020204020204" pitchFamily="34" charset="-122"/>
              </a:rPr>
              <a:t>本文件解读单位：</a:t>
            </a:r>
            <a:r>
              <a:rPr lang="zh-CN" altLang="en-US" sz="2000" dirty="0">
                <a:latin typeface="微软雅黑" panose="020B0503020204020204" pitchFamily="34" charset="-122"/>
                <a:ea typeface="微软雅黑" panose="020B0503020204020204" pitchFamily="34" charset="-122"/>
                <a:sym typeface="+mn-ea"/>
              </a:rPr>
              <a:t>杭州市规划和自然资源局临安分局、</a:t>
            </a:r>
            <a:r>
              <a:rPr lang="zh-CN" altLang="en-US" sz="2000" dirty="0">
                <a:latin typeface="微软雅黑" panose="020B0503020204020204" pitchFamily="34" charset="-122"/>
                <a:ea typeface="微软雅黑" panose="020B0503020204020204" pitchFamily="34" charset="-122"/>
              </a:rPr>
              <a:t>杭州市临安区住房和城乡建设局</a:t>
            </a:r>
            <a:endParaRPr lang="zh-CN" altLang="en-US" sz="2000" dirty="0">
              <a:latin typeface="微软雅黑" panose="020B0503020204020204" pitchFamily="34" charset="-122"/>
              <a:ea typeface="微软雅黑" panose="020B0503020204020204" pitchFamily="34" charset="-122"/>
            </a:endParaRPr>
          </a:p>
          <a:p>
            <a:pPr indent="539750" algn="just">
              <a:lnSpc>
                <a:spcPct val="150000"/>
              </a:lnSpc>
            </a:pPr>
            <a:r>
              <a:rPr lang="zh-CN" altLang="en-US" sz="2000" dirty="0">
                <a:latin typeface="微软雅黑" panose="020B0503020204020204" pitchFamily="34" charset="-122"/>
                <a:ea typeface="微软雅黑" panose="020B0503020204020204" pitchFamily="34" charset="-122"/>
              </a:rPr>
              <a:t>解读人：</a:t>
            </a:r>
            <a:r>
              <a:rPr lang="zh-CN" altLang="en-US" sz="2000" dirty="0">
                <a:latin typeface="微软雅黑" panose="020B0503020204020204" pitchFamily="34" charset="-122"/>
                <a:ea typeface="微软雅黑" panose="020B0503020204020204" pitchFamily="34" charset="-122"/>
                <a:sym typeface="+mn-ea"/>
              </a:rPr>
              <a:t>徐强（杭州市规划和自然资源局临安分局党委书记、局长</a:t>
            </a:r>
            <a:r>
              <a:rPr lang="zh-CN" altLang="en-US" sz="2000" dirty="0">
                <a:latin typeface="微软雅黑" panose="020B0503020204020204" pitchFamily="34" charset="-122"/>
                <a:ea typeface="微软雅黑" panose="020B0503020204020204" pitchFamily="34" charset="-122"/>
                <a:sym typeface="+mn-ea"/>
              </a:rPr>
              <a:t>）；徐正春（杭州市规划和自然资源局临安分局统一征地管理所所长）</a:t>
            </a:r>
            <a:r>
              <a:rPr lang="zh-CN" altLang="en-US" sz="2000" dirty="0">
                <a:latin typeface="微软雅黑" panose="020B0503020204020204" pitchFamily="34" charset="-122"/>
                <a:ea typeface="微软雅黑" panose="020B0503020204020204" pitchFamily="34" charset="-122"/>
                <a:sym typeface="+mn-ea"/>
              </a:rPr>
              <a:t>，联系电话：63719478。</a:t>
            </a:r>
            <a:endParaRPr lang="zh-CN" altLang="en-US" sz="2000" dirty="0">
              <a:latin typeface="微软雅黑" panose="020B0503020204020204" pitchFamily="34" charset="-122"/>
              <a:ea typeface="微软雅黑" panose="020B0503020204020204" pitchFamily="34" charset="-122"/>
              <a:sym typeface="+mn-ea"/>
            </a:endParaRPr>
          </a:p>
          <a:p>
            <a:pPr indent="539750" algn="just">
              <a:lnSpc>
                <a:spcPct val="150000"/>
              </a:lnSpc>
            </a:pPr>
            <a:r>
              <a:rPr lang="zh-CN" altLang="en-US" sz="2000" dirty="0">
                <a:latin typeface="微软雅黑" panose="020B0503020204020204" pitchFamily="34" charset="-122"/>
                <a:ea typeface="微软雅黑" panose="020B0503020204020204" pitchFamily="34" charset="-122"/>
              </a:rPr>
              <a:t>陈栋（杭州市临安区住房和城乡建设局党委书记、局长） 戴志勇（杭州市临安区住房和城乡建设局征收科科长），联系电话：58688824 。</a:t>
            </a:r>
            <a:endParaRPr lang="zh-CN" altLang="en-US" sz="2000" dirty="0">
              <a:latin typeface="微软雅黑" panose="020B0503020204020204" pitchFamily="34" charset="-122"/>
              <a:ea typeface="微软雅黑" panose="020B0503020204020204" pitchFamily="34" charset="-122"/>
            </a:endParaRPr>
          </a:p>
        </p:txBody>
      </p:sp>
      <p:sp>
        <p:nvSpPr>
          <p:cNvPr id="2" name="矩形 1"/>
          <p:cNvSpPr/>
          <p:nvPr/>
        </p:nvSpPr>
        <p:spPr>
          <a:xfrm>
            <a:off x="1322070" y="1172210"/>
            <a:ext cx="1013460" cy="4206240"/>
          </a:xfrm>
          <a:prstGeom prst="rect">
            <a:avLst/>
          </a:prstGeom>
          <a:noFill/>
          <a:ln>
            <a:noFill/>
          </a:ln>
        </p:spPr>
        <p:txBody>
          <a:bodyPr vert="eaVert" wrap="none" rtlCol="0" anchor="t">
            <a:spAutoFit/>
          </a:bodyPr>
          <a:p>
            <a:pPr algn="ctr"/>
            <a:r>
              <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rPr>
              <a:t>五、解读机关</a:t>
            </a:r>
            <a:endPar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554182" y="510887"/>
            <a:ext cx="11083636" cy="5836227"/>
          </a:xfrm>
          <a:prstGeom prst="roundRect">
            <a:avLst>
              <a:gd name="adj" fmla="val 36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142821" y="510887"/>
            <a:ext cx="1371779" cy="5836227"/>
          </a:xfrm>
          <a:prstGeom prst="rect">
            <a:avLst/>
          </a:prstGeom>
          <a:solidFill>
            <a:srgbClr val="819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692400" y="1148715"/>
            <a:ext cx="8258810" cy="4246245"/>
          </a:xfrm>
          <a:prstGeom prst="rect">
            <a:avLst/>
          </a:prstGeom>
        </p:spPr>
        <p:txBody>
          <a:bodyPr wrap="square">
            <a:spAutoFit/>
          </a:bodyPr>
          <a:lstStyle/>
          <a:p>
            <a:pPr indent="539750" algn="just">
              <a:lnSpc>
                <a:spcPct val="150000"/>
              </a:lnSpc>
            </a:pPr>
            <a:r>
              <a:rPr lang="zh-CN" altLang="en-US" sz="2000" dirty="0">
                <a:latin typeface="微软雅黑" panose="020B0503020204020204" pitchFamily="34" charset="-122"/>
                <a:ea typeface="微软雅黑" panose="020B0503020204020204" pitchFamily="34" charset="-122"/>
              </a:rPr>
              <a:t>2017年，我区印发《临安市征收集体所有土地房屋补偿办法》（临政函〔2017〕16号），该办法系参照《杭州市征收集体所有土地房屋补偿条例》并结合我区户籍管理制度改革工作实际而制定，对我区近几年的集体所有土地房屋补偿工作发挥了巨大作用。随着临安撤市设区，我区集体所有土地房屋补偿政策应当与《杭州市征收集体所有土地房屋补偿条例》保持一致。为加快融杭进程，保障补偿政策合法性，结合机构改革后单位名称及职能变化情况，我区对《临安市征收集体所有土地房屋补偿办法》中部分条款进行了修订，出台了《杭州市临安区征收集体所有土地房屋补偿办法》。</a:t>
            </a:r>
            <a:endParaRPr lang="zh-CN" altLang="en-US" sz="2000" dirty="0">
              <a:latin typeface="微软雅黑" panose="020B0503020204020204" pitchFamily="34" charset="-122"/>
              <a:ea typeface="微软雅黑" panose="020B0503020204020204" pitchFamily="34" charset="-122"/>
            </a:endParaRPr>
          </a:p>
        </p:txBody>
      </p:sp>
      <p:sp>
        <p:nvSpPr>
          <p:cNvPr id="7" name="矩形 6"/>
          <p:cNvSpPr/>
          <p:nvPr/>
        </p:nvSpPr>
        <p:spPr>
          <a:xfrm>
            <a:off x="1460500" y="1158240"/>
            <a:ext cx="1013460" cy="4206240"/>
          </a:xfrm>
          <a:prstGeom prst="rect">
            <a:avLst/>
          </a:prstGeom>
          <a:noFill/>
          <a:ln>
            <a:noFill/>
          </a:ln>
        </p:spPr>
        <p:txBody>
          <a:bodyPr vert="eaVert" wrap="none" rtlCol="0" anchor="t">
            <a:spAutoFit/>
          </a:bodyPr>
          <a:p>
            <a:pPr algn="ctr"/>
            <a:r>
              <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rPr>
              <a:t>一、修订背景</a:t>
            </a:r>
            <a:endPar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554182" y="510887"/>
            <a:ext cx="11083636" cy="5836227"/>
          </a:xfrm>
          <a:prstGeom prst="roundRect">
            <a:avLst>
              <a:gd name="adj" fmla="val 36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142821" y="510887"/>
            <a:ext cx="1371779" cy="5836227"/>
          </a:xfrm>
          <a:prstGeom prst="rect">
            <a:avLst/>
          </a:prstGeom>
          <a:solidFill>
            <a:srgbClr val="819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3280410" y="2078355"/>
            <a:ext cx="7472680" cy="3322955"/>
          </a:xfrm>
          <a:prstGeom prst="rect">
            <a:avLst/>
          </a:prstGeom>
        </p:spPr>
        <p:txBody>
          <a:bodyPr wrap="square">
            <a:spAutoFit/>
          </a:bodyPr>
          <a:lstStyle/>
          <a:p>
            <a:pPr indent="539750" algn="just">
              <a:lnSpc>
                <a:spcPct val="150000"/>
              </a:lnSpc>
            </a:pPr>
            <a:r>
              <a:rPr sz="2000" dirty="0">
                <a:latin typeface="微软雅黑" panose="020B0503020204020204" pitchFamily="34" charset="-122"/>
                <a:ea typeface="微软雅黑" panose="020B0503020204020204" pitchFamily="34" charset="-122"/>
              </a:rPr>
              <a:t>1.《中华人民共和国土地管理法》</a:t>
            </a:r>
            <a:endParaRPr sz="2000" dirty="0">
              <a:latin typeface="微软雅黑" panose="020B0503020204020204" pitchFamily="34" charset="-122"/>
              <a:ea typeface="微软雅黑" panose="020B0503020204020204" pitchFamily="34" charset="-122"/>
            </a:endParaRPr>
          </a:p>
          <a:p>
            <a:pPr indent="539750" algn="just">
              <a:lnSpc>
                <a:spcPct val="150000"/>
              </a:lnSpc>
            </a:pPr>
            <a:r>
              <a:rPr sz="2000" dirty="0">
                <a:latin typeface="微软雅黑" panose="020B0503020204020204" pitchFamily="34" charset="-122"/>
                <a:ea typeface="微软雅黑" panose="020B0503020204020204" pitchFamily="34" charset="-122"/>
              </a:rPr>
              <a:t>2.《杭州市征收集体所有土地房屋补偿条例》</a:t>
            </a:r>
            <a:endParaRPr sz="2000" dirty="0">
              <a:latin typeface="微软雅黑" panose="020B0503020204020204" pitchFamily="34" charset="-122"/>
              <a:ea typeface="微软雅黑" panose="020B0503020204020204" pitchFamily="34" charset="-122"/>
            </a:endParaRPr>
          </a:p>
          <a:p>
            <a:pPr indent="539750" algn="just">
              <a:lnSpc>
                <a:spcPct val="150000"/>
              </a:lnSpc>
            </a:pPr>
            <a:r>
              <a:rPr sz="2000" dirty="0">
                <a:latin typeface="微软雅黑" panose="020B0503020204020204" pitchFamily="34" charset="-122"/>
                <a:ea typeface="微软雅黑" panose="020B0503020204020204" pitchFamily="34" charset="-122"/>
              </a:rPr>
              <a:t>3.《杭州市征收集体所有土地房屋补偿规定》（杭政函〔2014〕136号）</a:t>
            </a:r>
            <a:endParaRPr sz="2000" dirty="0">
              <a:latin typeface="微软雅黑" panose="020B0503020204020204" pitchFamily="34" charset="-122"/>
              <a:ea typeface="微软雅黑" panose="020B0503020204020204" pitchFamily="34" charset="-122"/>
            </a:endParaRPr>
          </a:p>
          <a:p>
            <a:pPr indent="539750" algn="just">
              <a:lnSpc>
                <a:spcPct val="150000"/>
              </a:lnSpc>
            </a:pPr>
            <a:r>
              <a:rPr sz="2000" dirty="0">
                <a:latin typeface="微软雅黑" panose="020B0503020204020204" pitchFamily="34" charset="-122"/>
                <a:ea typeface="微软雅黑" panose="020B0503020204020204" pitchFamily="34" charset="-122"/>
              </a:rPr>
              <a:t>4.《杭州市人民政府办公厅关于印发杭州市征收集体所有土地住宅房屋补偿货币化安置指导意见的通知》（杭政办函〔2015〕140号）</a:t>
            </a:r>
            <a:endParaRPr sz="2000" dirty="0">
              <a:latin typeface="微软雅黑" panose="020B0503020204020204" pitchFamily="34" charset="-122"/>
              <a:ea typeface="微软雅黑" panose="020B0503020204020204" pitchFamily="34" charset="-122"/>
            </a:endParaRPr>
          </a:p>
        </p:txBody>
      </p:sp>
      <p:sp>
        <p:nvSpPr>
          <p:cNvPr id="2" name="矩形 1"/>
          <p:cNvSpPr/>
          <p:nvPr/>
        </p:nvSpPr>
        <p:spPr>
          <a:xfrm>
            <a:off x="1322070" y="1129665"/>
            <a:ext cx="1013460" cy="4206240"/>
          </a:xfrm>
          <a:prstGeom prst="rect">
            <a:avLst/>
          </a:prstGeom>
          <a:noFill/>
          <a:ln>
            <a:noFill/>
          </a:ln>
        </p:spPr>
        <p:txBody>
          <a:bodyPr vert="eaVert" wrap="none" rtlCol="0" anchor="t">
            <a:spAutoFit/>
          </a:bodyPr>
          <a:p>
            <a:pPr algn="ctr"/>
            <a:r>
              <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rPr>
              <a:t>二、主要依据</a:t>
            </a:r>
            <a:endPar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554182" y="510887"/>
            <a:ext cx="11083636" cy="5836227"/>
          </a:xfrm>
          <a:prstGeom prst="roundRect">
            <a:avLst>
              <a:gd name="adj" fmla="val 36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142821" y="510887"/>
            <a:ext cx="1371779" cy="5836227"/>
          </a:xfrm>
          <a:prstGeom prst="rect">
            <a:avLst/>
          </a:prstGeom>
          <a:solidFill>
            <a:srgbClr val="819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181350" y="1511300"/>
            <a:ext cx="7247890" cy="2861310"/>
          </a:xfrm>
          <a:prstGeom prst="rect">
            <a:avLst/>
          </a:prstGeom>
        </p:spPr>
        <p:txBody>
          <a:bodyPr wrap="square">
            <a:spAutoFit/>
          </a:bodyPr>
          <a:lstStyle/>
          <a:p>
            <a:pPr indent="539750" algn="just">
              <a:lnSpc>
                <a:spcPct val="150000"/>
              </a:lnSpc>
            </a:pPr>
            <a:r>
              <a:rPr lang="zh-CN" altLang="en-US" sz="2000" dirty="0">
                <a:latin typeface="微软雅黑" panose="020B0503020204020204" pitchFamily="34" charset="-122"/>
                <a:ea typeface="微软雅黑" panose="020B0503020204020204" pitchFamily="34" charset="-122"/>
              </a:rPr>
              <a:t>《杭州市临安区征收集体所有土地房屋补偿办法》由总则、补偿管理、住宅用房补偿与安置、非住宅用房补偿和附则五个部分共二十六条内容组成，主要对安置人口认定、高（多）层公寓安置面积和货币化补偿面积等有关内容进行修订，原则上安置人口按照杭州规定，货币化补偿面积采取杭州规定和临安现行规定从高原则进行确定，主要条款内容如下：</a:t>
            </a:r>
            <a:endParaRPr lang="zh-CN" altLang="en-US" sz="2000" dirty="0">
              <a:latin typeface="微软雅黑" panose="020B0503020204020204" pitchFamily="34" charset="-122"/>
              <a:ea typeface="微软雅黑" panose="020B0503020204020204" pitchFamily="34" charset="-122"/>
            </a:endParaRPr>
          </a:p>
        </p:txBody>
      </p:sp>
      <p:sp>
        <p:nvSpPr>
          <p:cNvPr id="2" name="矩形 1"/>
          <p:cNvSpPr/>
          <p:nvPr/>
        </p:nvSpPr>
        <p:spPr>
          <a:xfrm>
            <a:off x="1322070" y="520383"/>
            <a:ext cx="1013460" cy="5766435"/>
          </a:xfrm>
          <a:prstGeom prst="rect">
            <a:avLst/>
          </a:prstGeom>
          <a:noFill/>
          <a:ln>
            <a:noFill/>
          </a:ln>
        </p:spPr>
        <p:txBody>
          <a:bodyPr vert="eaVert" wrap="none" rtlCol="0" anchor="t">
            <a:spAutoFit/>
          </a:bodyPr>
          <a:p>
            <a:pPr algn="ctr"/>
            <a:r>
              <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rPr>
              <a:t>三、重点内容解读 </a:t>
            </a:r>
            <a:endPar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554182" y="510887"/>
            <a:ext cx="11083636" cy="5836227"/>
          </a:xfrm>
          <a:prstGeom prst="roundRect">
            <a:avLst>
              <a:gd name="adj" fmla="val 36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142821" y="510887"/>
            <a:ext cx="1371779" cy="5836227"/>
          </a:xfrm>
          <a:prstGeom prst="rect">
            <a:avLst/>
          </a:prstGeom>
          <a:solidFill>
            <a:srgbClr val="819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215005" y="1250315"/>
            <a:ext cx="7247890" cy="4707890"/>
          </a:xfrm>
          <a:prstGeom prst="rect">
            <a:avLst/>
          </a:prstGeom>
        </p:spPr>
        <p:txBody>
          <a:bodyPr wrap="square">
            <a:spAutoFit/>
          </a:bodyPr>
          <a:lstStyle/>
          <a:p>
            <a:pPr indent="539750" algn="just">
              <a:lnSpc>
                <a:spcPct val="150000"/>
              </a:lnSpc>
            </a:pPr>
            <a:r>
              <a:rPr lang="zh-CN" altLang="en-US" sz="2000" dirty="0">
                <a:latin typeface="微软雅黑" panose="020B0503020204020204" pitchFamily="34" charset="-122"/>
                <a:ea typeface="微软雅黑" panose="020B0503020204020204" pitchFamily="34" charset="-122"/>
              </a:rPr>
              <a:t>第十七条主要内容：安置人口按家庭常住户口人数确定；有下列情形之一的，可以增加一个安置人口：已婚尚未有子女的；已领取独生子女证的。被补偿人家庭成员在本区虽无常住户口，但属下列情形之一可计入安置人口：(一)原户口在被补偿房屋的现役军人(不含已在外结婚定居人员)；(二)原户口在被补偿房屋的大中专院校在校学生及中小学在校学生（含幼儿园）；(三)原户口在被补偿房屋的监狱服刑人员；(四)结婚三年以上的配偶；(五)在户口所在地无人赡养，并在被补偿房屋范围内实际居住二年以上的被补偿人双方父母。（六）法律、法规规定的其他人员。</a:t>
            </a:r>
            <a:endParaRPr lang="zh-CN" altLang="en-US" sz="2000" dirty="0">
              <a:latin typeface="微软雅黑" panose="020B0503020204020204" pitchFamily="34" charset="-122"/>
              <a:ea typeface="微软雅黑" panose="020B0503020204020204" pitchFamily="34" charset="-122"/>
            </a:endParaRPr>
          </a:p>
        </p:txBody>
      </p:sp>
      <p:sp>
        <p:nvSpPr>
          <p:cNvPr id="2" name="矩形 1"/>
          <p:cNvSpPr/>
          <p:nvPr/>
        </p:nvSpPr>
        <p:spPr>
          <a:xfrm>
            <a:off x="1322070" y="520383"/>
            <a:ext cx="1013460" cy="5766435"/>
          </a:xfrm>
          <a:prstGeom prst="rect">
            <a:avLst/>
          </a:prstGeom>
          <a:noFill/>
          <a:ln>
            <a:noFill/>
          </a:ln>
        </p:spPr>
        <p:txBody>
          <a:bodyPr vert="eaVert" wrap="none" rtlCol="0" anchor="t">
            <a:spAutoFit/>
          </a:bodyPr>
          <a:p>
            <a:pPr algn="ctr"/>
            <a:r>
              <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rPr>
              <a:t>三、重点内容解读 </a:t>
            </a:r>
            <a:endPar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554182" y="510887"/>
            <a:ext cx="11083636" cy="5836227"/>
          </a:xfrm>
          <a:prstGeom prst="roundRect">
            <a:avLst>
              <a:gd name="adj" fmla="val 36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142821" y="510887"/>
            <a:ext cx="1371779" cy="5836227"/>
          </a:xfrm>
          <a:prstGeom prst="rect">
            <a:avLst/>
          </a:prstGeom>
          <a:solidFill>
            <a:srgbClr val="819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181350" y="2226310"/>
            <a:ext cx="7247890" cy="1476375"/>
          </a:xfrm>
          <a:prstGeom prst="rect">
            <a:avLst/>
          </a:prstGeom>
        </p:spPr>
        <p:txBody>
          <a:bodyPr wrap="square">
            <a:spAutoFit/>
          </a:bodyPr>
          <a:lstStyle/>
          <a:p>
            <a:pPr indent="539750" algn="just">
              <a:lnSpc>
                <a:spcPct val="150000"/>
              </a:lnSpc>
            </a:pPr>
            <a:r>
              <a:rPr lang="zh-CN" altLang="en-US" sz="2000" dirty="0">
                <a:latin typeface="微软雅黑" panose="020B0503020204020204" pitchFamily="34" charset="-122"/>
                <a:ea typeface="微软雅黑" panose="020B0503020204020204" pitchFamily="34" charset="-122"/>
              </a:rPr>
              <a:t>第十八条主要内容：实行高（多）层公寓安置的，安置面积采用人均18方保底、人均40方上限的方式确定，且不低于原房屋合法面积。</a:t>
            </a:r>
            <a:endParaRPr lang="zh-CN" altLang="en-US" sz="2000" dirty="0">
              <a:latin typeface="微软雅黑" panose="020B0503020204020204" pitchFamily="34" charset="-122"/>
              <a:ea typeface="微软雅黑" panose="020B0503020204020204" pitchFamily="34" charset="-122"/>
            </a:endParaRPr>
          </a:p>
        </p:txBody>
      </p:sp>
      <p:sp>
        <p:nvSpPr>
          <p:cNvPr id="2" name="矩形 1"/>
          <p:cNvSpPr/>
          <p:nvPr/>
        </p:nvSpPr>
        <p:spPr>
          <a:xfrm>
            <a:off x="1322070" y="520383"/>
            <a:ext cx="1013460" cy="5766435"/>
          </a:xfrm>
          <a:prstGeom prst="rect">
            <a:avLst/>
          </a:prstGeom>
          <a:noFill/>
          <a:ln>
            <a:noFill/>
          </a:ln>
        </p:spPr>
        <p:txBody>
          <a:bodyPr vert="eaVert" wrap="none" rtlCol="0" anchor="t">
            <a:spAutoFit/>
          </a:bodyPr>
          <a:p>
            <a:pPr algn="ctr"/>
            <a:r>
              <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rPr>
              <a:t>三、重点内容解读 </a:t>
            </a:r>
            <a:endPar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554182" y="510887"/>
            <a:ext cx="11083636" cy="5836227"/>
          </a:xfrm>
          <a:prstGeom prst="roundRect">
            <a:avLst>
              <a:gd name="adj" fmla="val 36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142821" y="510887"/>
            <a:ext cx="1371779" cy="5836227"/>
          </a:xfrm>
          <a:prstGeom prst="rect">
            <a:avLst/>
          </a:prstGeom>
          <a:solidFill>
            <a:srgbClr val="819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181350" y="1511300"/>
            <a:ext cx="7247890" cy="2861310"/>
          </a:xfrm>
          <a:prstGeom prst="rect">
            <a:avLst/>
          </a:prstGeom>
        </p:spPr>
        <p:txBody>
          <a:bodyPr wrap="square">
            <a:spAutoFit/>
          </a:bodyPr>
          <a:lstStyle/>
          <a:p>
            <a:pPr indent="539750" algn="just">
              <a:lnSpc>
                <a:spcPct val="150000"/>
              </a:lnSpc>
            </a:pPr>
            <a:r>
              <a:rPr lang="zh-CN" altLang="en-US" sz="2000" dirty="0">
                <a:latin typeface="微软雅黑" panose="020B0503020204020204" pitchFamily="34" charset="-122"/>
                <a:ea typeface="微软雅黑" panose="020B0503020204020204" pitchFamily="34" charset="-122"/>
              </a:rPr>
              <a:t>第十九条主要内容：实行高（多）层公寓安置的，原房屋按照重置价格结合成新、安置用房按照重置价格进行结算；安置面积超原合法面积的部分，在安置标准范围内的，按照房屋成本价结算，高于安置标准的，按照商品房价格结算。安置用房因自然间不可分割而使总安置面积增加在五平方米以内的部分，按照房屋成本价结算。</a:t>
            </a:r>
            <a:endParaRPr lang="zh-CN" altLang="en-US" sz="2000" dirty="0">
              <a:latin typeface="微软雅黑" panose="020B0503020204020204" pitchFamily="34" charset="-122"/>
              <a:ea typeface="微软雅黑" panose="020B0503020204020204" pitchFamily="34" charset="-122"/>
            </a:endParaRPr>
          </a:p>
        </p:txBody>
      </p:sp>
      <p:sp>
        <p:nvSpPr>
          <p:cNvPr id="2" name="矩形 1"/>
          <p:cNvSpPr/>
          <p:nvPr/>
        </p:nvSpPr>
        <p:spPr>
          <a:xfrm>
            <a:off x="1322070" y="520383"/>
            <a:ext cx="1013460" cy="5766435"/>
          </a:xfrm>
          <a:prstGeom prst="rect">
            <a:avLst/>
          </a:prstGeom>
          <a:noFill/>
          <a:ln>
            <a:noFill/>
          </a:ln>
        </p:spPr>
        <p:txBody>
          <a:bodyPr vert="eaVert" wrap="none" rtlCol="0" anchor="t">
            <a:spAutoFit/>
          </a:bodyPr>
          <a:p>
            <a:pPr algn="ctr"/>
            <a:r>
              <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rPr>
              <a:t>三、重点内容解读 </a:t>
            </a:r>
            <a:endPar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554182" y="510887"/>
            <a:ext cx="11083636" cy="5836227"/>
          </a:xfrm>
          <a:prstGeom prst="roundRect">
            <a:avLst>
              <a:gd name="adj" fmla="val 36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142821" y="510887"/>
            <a:ext cx="1371779" cy="5836227"/>
          </a:xfrm>
          <a:prstGeom prst="rect">
            <a:avLst/>
          </a:prstGeom>
          <a:solidFill>
            <a:srgbClr val="819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976245" y="382905"/>
            <a:ext cx="7247890" cy="6092825"/>
          </a:xfrm>
          <a:prstGeom prst="rect">
            <a:avLst/>
          </a:prstGeom>
        </p:spPr>
        <p:txBody>
          <a:bodyPr wrap="square">
            <a:spAutoFit/>
          </a:bodyPr>
          <a:lstStyle/>
          <a:p>
            <a:pPr indent="539750" algn="just">
              <a:lnSpc>
                <a:spcPct val="150000"/>
              </a:lnSpc>
            </a:pPr>
            <a:r>
              <a:rPr lang="zh-CN" altLang="en-US" sz="2000" dirty="0">
                <a:latin typeface="微软雅黑" panose="020B0503020204020204" pitchFamily="34" charset="-122"/>
                <a:ea typeface="微软雅黑" panose="020B0503020204020204" pitchFamily="34" charset="-122"/>
              </a:rPr>
              <a:t>第二十条主要内容：货币化补偿面积按照安置面积确定，或按照如下方式确定，超过安置面积的部分作为奖励。</a:t>
            </a:r>
            <a:endParaRPr lang="zh-CN" altLang="en-US" sz="2000" dirty="0">
              <a:latin typeface="微软雅黑" panose="020B0503020204020204" pitchFamily="34" charset="-122"/>
              <a:ea typeface="微软雅黑" panose="020B0503020204020204" pitchFamily="34" charset="-122"/>
            </a:endParaRPr>
          </a:p>
          <a:p>
            <a:pPr indent="539750" algn="just">
              <a:lnSpc>
                <a:spcPct val="150000"/>
              </a:lnSpc>
            </a:pPr>
            <a:r>
              <a:rPr lang="zh-CN" altLang="en-US" sz="2000" dirty="0">
                <a:latin typeface="微软雅黑" panose="020B0503020204020204" pitchFamily="34" charset="-122"/>
                <a:ea typeface="微软雅黑" panose="020B0503020204020204" pitchFamily="34" charset="-122"/>
              </a:rPr>
              <a:t>按照被补偿人家庭属于实施范围所在地村集体经济组织成员的数量确定：1人及以下的按照180平方米确定；2-3人的按照270平方米确定；4-5人的按照330平方米确定；6人及以上的按照人均66平方米确定。属下列情形之一的，不计入人口数量：(一)离异无房、寄居、寄养、寄读等户籍挂靠的人员；(二)1998年12月31日后将集体用房处置给家庭常住人口以外成员，造成无房人员；(三)另有农村建房或以宅基地审批形式取得国有划拨土地住宅用房的人员和已享受住房保障待遇的人员，若计入人口数量的，应扣除已享受面积；(四)已享受一次性住房补贴的人员，若计入人口数量的，应扣除已享受金额；(五)在集体所有土地房屋补偿（拆迁）中享受过拆迁安置的人员。</a:t>
            </a:r>
            <a:endParaRPr lang="zh-CN" altLang="en-US" sz="2000" dirty="0">
              <a:latin typeface="微软雅黑" panose="020B0503020204020204" pitchFamily="34" charset="-122"/>
              <a:ea typeface="微软雅黑" panose="020B0503020204020204" pitchFamily="34" charset="-122"/>
            </a:endParaRPr>
          </a:p>
        </p:txBody>
      </p:sp>
      <p:sp>
        <p:nvSpPr>
          <p:cNvPr id="2" name="矩形 1"/>
          <p:cNvSpPr/>
          <p:nvPr/>
        </p:nvSpPr>
        <p:spPr>
          <a:xfrm>
            <a:off x="1322070" y="520383"/>
            <a:ext cx="1013460" cy="5766435"/>
          </a:xfrm>
          <a:prstGeom prst="rect">
            <a:avLst/>
          </a:prstGeom>
          <a:noFill/>
          <a:ln>
            <a:noFill/>
          </a:ln>
        </p:spPr>
        <p:txBody>
          <a:bodyPr vert="eaVert" wrap="none" rtlCol="0" anchor="t">
            <a:spAutoFit/>
          </a:bodyPr>
          <a:p>
            <a:pPr algn="ctr"/>
            <a:r>
              <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rPr>
              <a:t>三、重点内容解读 </a:t>
            </a:r>
            <a:endPar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553547" y="510252"/>
            <a:ext cx="11083636" cy="5836227"/>
          </a:xfrm>
          <a:prstGeom prst="roundRect">
            <a:avLst>
              <a:gd name="adj" fmla="val 36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142821" y="510887"/>
            <a:ext cx="1371779" cy="5836227"/>
          </a:xfrm>
          <a:prstGeom prst="rect">
            <a:avLst/>
          </a:prstGeom>
          <a:solidFill>
            <a:srgbClr val="819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403600" y="2884805"/>
            <a:ext cx="7514590" cy="645160"/>
          </a:xfrm>
          <a:prstGeom prst="rect">
            <a:avLst/>
          </a:prstGeom>
        </p:spPr>
        <p:txBody>
          <a:bodyPr wrap="square">
            <a:spAutoFit/>
          </a:bodyPr>
          <a:lstStyle/>
          <a:p>
            <a:pPr indent="539750" algn="just">
              <a:lnSpc>
                <a:spcPct val="150000"/>
              </a:lnSpc>
            </a:pPr>
            <a:r>
              <a:rPr lang="zh-CN" altLang="en-US" sz="2400" dirty="0">
                <a:latin typeface="微软雅黑" panose="020B0503020204020204" pitchFamily="34" charset="-122"/>
                <a:ea typeface="微软雅黑" panose="020B0503020204020204" pitchFamily="34" charset="-122"/>
              </a:rPr>
              <a:t>本文件自2021年</a:t>
            </a:r>
            <a:r>
              <a:rPr lang="en-US" altLang="zh-CN" sz="2400" dirty="0">
                <a:latin typeface="微软雅黑" panose="020B0503020204020204" pitchFamily="34" charset="-122"/>
                <a:ea typeface="微软雅黑" panose="020B0503020204020204" pitchFamily="34" charset="-122"/>
              </a:rPr>
              <a:t>6</a:t>
            </a:r>
            <a:r>
              <a:rPr lang="zh-CN" altLang="en-US" sz="2400" dirty="0">
                <a:latin typeface="微软雅黑" panose="020B0503020204020204" pitchFamily="34" charset="-122"/>
                <a:ea typeface="微软雅黑" panose="020B0503020204020204" pitchFamily="34" charset="-122"/>
              </a:rPr>
              <a:t>月</a:t>
            </a:r>
            <a:r>
              <a:rPr lang="en-US" altLang="zh-CN" sz="2400" dirty="0">
                <a:latin typeface="微软雅黑" panose="020B0503020204020204" pitchFamily="34" charset="-122"/>
                <a:ea typeface="微软雅黑" panose="020B0503020204020204" pitchFamily="34" charset="-122"/>
              </a:rPr>
              <a:t>28</a:t>
            </a:r>
            <a:r>
              <a:rPr lang="zh-CN" altLang="en-US" sz="2400" dirty="0">
                <a:latin typeface="微软雅黑" panose="020B0503020204020204" pitchFamily="34" charset="-122"/>
                <a:ea typeface="微软雅黑" panose="020B0503020204020204" pitchFamily="34" charset="-122"/>
              </a:rPr>
              <a:t>日起施行。</a:t>
            </a:r>
            <a:endParaRPr lang="zh-CN" altLang="en-US" sz="2400" dirty="0">
              <a:latin typeface="微软雅黑" panose="020B0503020204020204" pitchFamily="34" charset="-122"/>
              <a:ea typeface="微软雅黑" panose="020B0503020204020204" pitchFamily="34" charset="-122"/>
            </a:endParaRPr>
          </a:p>
        </p:txBody>
      </p:sp>
      <p:sp>
        <p:nvSpPr>
          <p:cNvPr id="2" name="矩形 1"/>
          <p:cNvSpPr/>
          <p:nvPr/>
        </p:nvSpPr>
        <p:spPr>
          <a:xfrm>
            <a:off x="1322070" y="1172210"/>
            <a:ext cx="1013460" cy="4206240"/>
          </a:xfrm>
          <a:prstGeom prst="rect">
            <a:avLst/>
          </a:prstGeom>
          <a:noFill/>
          <a:ln>
            <a:noFill/>
          </a:ln>
        </p:spPr>
        <p:txBody>
          <a:bodyPr vert="eaVert" wrap="none" rtlCol="0" anchor="t">
            <a:spAutoFit/>
          </a:bodyPr>
          <a:p>
            <a:pPr algn="ctr"/>
            <a:r>
              <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rPr>
              <a:t>四、施行时间</a:t>
            </a:r>
            <a:endParaRPr lang="zh-CN" altLang="en-US" sz="5400"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1672</Words>
  <Application>WPS 演示</Application>
  <PresentationFormat>宽屏</PresentationFormat>
  <Paragraphs>44</Paragraphs>
  <Slides>10</Slides>
  <Notes>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宋体</vt:lpstr>
      <vt:lpstr>Wingdings</vt:lpstr>
      <vt:lpstr>微软雅黑</vt:lpstr>
      <vt:lpstr>等线</vt:lpstr>
      <vt:lpstr>仿宋_GB2312</vt:lpstr>
      <vt:lpstr>Arial Unicode MS</vt:lpstr>
      <vt:lpstr>Calibri</vt:lpstr>
      <vt:lpstr>Segoe UI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dc:creator>
  <cp:lastModifiedBy>ttu</cp:lastModifiedBy>
  <cp:revision>46</cp:revision>
  <dcterms:created xsi:type="dcterms:W3CDTF">2020-04-11T06:55:00Z</dcterms:created>
  <dcterms:modified xsi:type="dcterms:W3CDTF">2021-06-28T03:33:18Z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2052-11.1.0.10577</vt:lpwstr>
  </property>
  <property fmtid="{D5CDD505-2E9C-101B-9397-08002B2CF9AE}" pid="3" name="KSOTemplateUUID">
    <vt:lpwstr>v1.0_mb_rWHvS04D4NnUs5L8sTBoQQ==</vt:lpwstr>
  </property>
  <property fmtid="{D5CDD505-2E9C-101B-9397-08002B2CF9AE}" pid="4" name="ICV">
    <vt:lpwstr>71569B0EE67742A6822C6C9DFA16CC8B</vt:lpwstr>
  </property>
</Properties>
</file>